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594" r:id="rId2"/>
    <p:sldId id="521" r:id="rId3"/>
    <p:sldId id="522" r:id="rId4"/>
    <p:sldId id="523" r:id="rId5"/>
    <p:sldId id="524" r:id="rId6"/>
    <p:sldId id="558" r:id="rId7"/>
    <p:sldId id="560" r:id="rId8"/>
    <p:sldId id="563" r:id="rId9"/>
    <p:sldId id="566" r:id="rId10"/>
    <p:sldId id="569" r:id="rId11"/>
    <p:sldId id="570" r:id="rId12"/>
    <p:sldId id="572" r:id="rId13"/>
    <p:sldId id="573" r:id="rId14"/>
    <p:sldId id="525" r:id="rId15"/>
    <p:sldId id="526" r:id="rId16"/>
    <p:sldId id="527" r:id="rId17"/>
    <p:sldId id="530" r:id="rId18"/>
    <p:sldId id="531" r:id="rId19"/>
    <p:sldId id="534" r:id="rId20"/>
    <p:sldId id="575" r:id="rId21"/>
    <p:sldId id="576" r:id="rId22"/>
    <p:sldId id="577" r:id="rId23"/>
    <p:sldId id="578" r:id="rId24"/>
    <p:sldId id="579" r:id="rId25"/>
    <p:sldId id="535" r:id="rId26"/>
    <p:sldId id="536" r:id="rId27"/>
    <p:sldId id="537" r:id="rId28"/>
    <p:sldId id="538" r:id="rId29"/>
    <p:sldId id="539" r:id="rId30"/>
    <p:sldId id="540" r:id="rId31"/>
    <p:sldId id="541" r:id="rId32"/>
    <p:sldId id="542" r:id="rId33"/>
    <p:sldId id="543" r:id="rId34"/>
    <p:sldId id="545" r:id="rId35"/>
    <p:sldId id="548" r:id="rId36"/>
    <p:sldId id="550" r:id="rId37"/>
    <p:sldId id="551" r:id="rId38"/>
    <p:sldId id="552" r:id="rId39"/>
    <p:sldId id="554" r:id="rId40"/>
    <p:sldId id="588" r:id="rId41"/>
    <p:sldId id="589" r:id="rId42"/>
    <p:sldId id="590" r:id="rId43"/>
    <p:sldId id="591" r:id="rId44"/>
    <p:sldId id="556" r:id="rId45"/>
    <p:sldId id="580" r:id="rId46"/>
    <p:sldId id="581" r:id="rId47"/>
    <p:sldId id="582" r:id="rId48"/>
    <p:sldId id="583" r:id="rId49"/>
    <p:sldId id="584" r:id="rId50"/>
    <p:sldId id="585" r:id="rId51"/>
    <p:sldId id="557" r:id="rId52"/>
    <p:sldId id="587" r:id="rId53"/>
    <p:sldId id="586" r:id="rId54"/>
    <p:sldId id="595" r:id="rId55"/>
  </p:sldIdLst>
  <p:sldSz cx="6858000" cy="9144000" type="letter"/>
  <p:notesSz cx="6858000" cy="9144000"/>
  <p:custDataLst>
    <p:tags r:id="rId57"/>
  </p:custDataLst>
  <p:defaultTextStyle>
    <a:defPPr>
      <a:defRPr lang="es-ES"/>
    </a:defPPr>
    <a:lvl1pPr algn="l" defTabSz="376479" rtl="0" eaLnBrk="0" fontAlgn="base" hangingPunct="0">
      <a:spcBef>
        <a:spcPct val="0"/>
      </a:spcBef>
      <a:spcAft>
        <a:spcPct val="0"/>
      </a:spcAft>
      <a:defRPr sz="1482" kern="1200">
        <a:solidFill>
          <a:schemeClr val="tx1"/>
        </a:solidFill>
        <a:latin typeface="Calibri" panose="020F0502020204030204" pitchFamily="34" charset="0"/>
        <a:ea typeface="MS PGothic" panose="020B0600070205080204" pitchFamily="34" charset="-128"/>
        <a:cs typeface="+mn-cs"/>
      </a:defRPr>
    </a:lvl1pPr>
    <a:lvl2pPr marL="376479" indent="-37648" algn="l" defTabSz="376479" rtl="0" eaLnBrk="0" fontAlgn="base" hangingPunct="0">
      <a:spcBef>
        <a:spcPct val="0"/>
      </a:spcBef>
      <a:spcAft>
        <a:spcPct val="0"/>
      </a:spcAft>
      <a:defRPr sz="1482" kern="1200">
        <a:solidFill>
          <a:schemeClr val="tx1"/>
        </a:solidFill>
        <a:latin typeface="Calibri" panose="020F0502020204030204" pitchFamily="34" charset="0"/>
        <a:ea typeface="MS PGothic" panose="020B0600070205080204" pitchFamily="34" charset="-128"/>
        <a:cs typeface="+mn-cs"/>
      </a:defRPr>
    </a:lvl2pPr>
    <a:lvl3pPr marL="754134" indent="-76473" algn="l" defTabSz="376479" rtl="0" eaLnBrk="0" fontAlgn="base" hangingPunct="0">
      <a:spcBef>
        <a:spcPct val="0"/>
      </a:spcBef>
      <a:spcAft>
        <a:spcPct val="0"/>
      </a:spcAft>
      <a:defRPr sz="1482" kern="1200">
        <a:solidFill>
          <a:schemeClr val="tx1"/>
        </a:solidFill>
        <a:latin typeface="Calibri" panose="020F0502020204030204" pitchFamily="34" charset="0"/>
        <a:ea typeface="MS PGothic" panose="020B0600070205080204" pitchFamily="34" charset="-128"/>
        <a:cs typeface="+mn-cs"/>
      </a:defRPr>
    </a:lvl3pPr>
    <a:lvl4pPr marL="1131789" indent="-115297" algn="l" defTabSz="376479" rtl="0" eaLnBrk="0" fontAlgn="base" hangingPunct="0">
      <a:spcBef>
        <a:spcPct val="0"/>
      </a:spcBef>
      <a:spcAft>
        <a:spcPct val="0"/>
      </a:spcAft>
      <a:defRPr sz="1482" kern="1200">
        <a:solidFill>
          <a:schemeClr val="tx1"/>
        </a:solidFill>
        <a:latin typeface="Calibri" panose="020F0502020204030204" pitchFamily="34" charset="0"/>
        <a:ea typeface="MS PGothic" panose="020B0600070205080204" pitchFamily="34" charset="-128"/>
        <a:cs typeface="+mn-cs"/>
      </a:defRPr>
    </a:lvl4pPr>
    <a:lvl5pPr marL="1509445" indent="-154121" algn="l" defTabSz="376479" rtl="0" eaLnBrk="0" fontAlgn="base" hangingPunct="0">
      <a:spcBef>
        <a:spcPct val="0"/>
      </a:spcBef>
      <a:spcAft>
        <a:spcPct val="0"/>
      </a:spcAft>
      <a:defRPr sz="1482" kern="1200">
        <a:solidFill>
          <a:schemeClr val="tx1"/>
        </a:solidFill>
        <a:latin typeface="Calibri" panose="020F0502020204030204" pitchFamily="34" charset="0"/>
        <a:ea typeface="MS PGothic" panose="020B0600070205080204" pitchFamily="34" charset="-128"/>
        <a:cs typeface="+mn-cs"/>
      </a:defRPr>
    </a:lvl5pPr>
    <a:lvl6pPr marL="1694155" algn="l" defTabSz="677662" rtl="0" eaLnBrk="1" latinLnBrk="0" hangingPunct="1">
      <a:defRPr sz="1482" kern="1200">
        <a:solidFill>
          <a:schemeClr val="tx1"/>
        </a:solidFill>
        <a:latin typeface="Calibri" panose="020F0502020204030204" pitchFamily="34" charset="0"/>
        <a:ea typeface="MS PGothic" panose="020B0600070205080204" pitchFamily="34" charset="-128"/>
        <a:cs typeface="+mn-cs"/>
      </a:defRPr>
    </a:lvl6pPr>
    <a:lvl7pPr marL="2032986" algn="l" defTabSz="677662" rtl="0" eaLnBrk="1" latinLnBrk="0" hangingPunct="1">
      <a:defRPr sz="1482" kern="1200">
        <a:solidFill>
          <a:schemeClr val="tx1"/>
        </a:solidFill>
        <a:latin typeface="Calibri" panose="020F0502020204030204" pitchFamily="34" charset="0"/>
        <a:ea typeface="MS PGothic" panose="020B0600070205080204" pitchFamily="34" charset="-128"/>
        <a:cs typeface="+mn-cs"/>
      </a:defRPr>
    </a:lvl7pPr>
    <a:lvl8pPr marL="2371816" algn="l" defTabSz="677662" rtl="0" eaLnBrk="1" latinLnBrk="0" hangingPunct="1">
      <a:defRPr sz="1482" kern="1200">
        <a:solidFill>
          <a:schemeClr val="tx1"/>
        </a:solidFill>
        <a:latin typeface="Calibri" panose="020F0502020204030204" pitchFamily="34" charset="0"/>
        <a:ea typeface="MS PGothic" panose="020B0600070205080204" pitchFamily="34" charset="-128"/>
        <a:cs typeface="+mn-cs"/>
      </a:defRPr>
    </a:lvl8pPr>
    <a:lvl9pPr marL="2710647" algn="l" defTabSz="677662" rtl="0" eaLnBrk="1" latinLnBrk="0" hangingPunct="1">
      <a:defRPr sz="1482"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24D"/>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95244" autoAdjust="0"/>
  </p:normalViewPr>
  <p:slideViewPr>
    <p:cSldViewPr snapToGrid="0" snapToObjects="1">
      <p:cViewPr varScale="1">
        <p:scale>
          <a:sx n="79" d="100"/>
          <a:sy n="79" d="100"/>
        </p:scale>
        <p:origin x="3336" y="11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image" Target="../media/image41.jpeg"/><Relationship Id="rId4" Type="http://schemas.openxmlformats.org/officeDocument/2006/relationships/image" Target="../media/image4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image" Target="../media/image41.jpeg"/><Relationship Id="rId4" Type="http://schemas.openxmlformats.org/officeDocument/2006/relationships/image" Target="../media/image44.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BFBC0-6E6B-496C-B864-66722EDDA9F3}" type="doc">
      <dgm:prSet loTypeId="urn:microsoft.com/office/officeart/2008/layout/BendingPictureCaptionList" loCatId="picture" qsTypeId="urn:microsoft.com/office/officeart/2005/8/quickstyle/simple1" qsCatId="simple" csTypeId="urn:microsoft.com/office/officeart/2005/8/colors/accent0_2" csCatId="mainScheme" phldr="1"/>
      <dgm:spPr/>
      <dgm:t>
        <a:bodyPr/>
        <a:lstStyle/>
        <a:p>
          <a:endParaRPr lang="es-ES"/>
        </a:p>
      </dgm:t>
    </dgm:pt>
    <dgm:pt modelId="{3F0EB9E4-48F1-4F17-87D6-01C9FD23ADE2}">
      <dgm:prSet phldrT="[Texto]" custT="1"/>
      <dgm:spPr/>
      <dgm:t>
        <a:bodyPr/>
        <a:lstStyle/>
        <a:p>
          <a:r>
            <a:rPr lang="es-ES" sz="1200" b="1">
              <a:ln/>
              <a:latin typeface="Open Sans" panose="020B0606030504020204" pitchFamily="34" charset="0"/>
              <a:ea typeface="Open Sans" panose="020B0606030504020204" pitchFamily="34" charset="0"/>
              <a:cs typeface="Open Sans" panose="020B0606030504020204" pitchFamily="34" charset="0"/>
            </a:rPr>
            <a:t>Los productos farmacéuticos</a:t>
          </a:r>
          <a:endParaRPr lang="es-ES" sz="1200" b="1" dirty="0">
            <a:ln/>
            <a:latin typeface="Open Sans" panose="020B0606030504020204" pitchFamily="34" charset="0"/>
            <a:ea typeface="Open Sans" panose="020B0606030504020204" pitchFamily="34" charset="0"/>
            <a:cs typeface="Open Sans" panose="020B0606030504020204" pitchFamily="34" charset="0"/>
          </a:endParaRPr>
        </a:p>
      </dgm:t>
    </dgm:pt>
    <dgm:pt modelId="{96A95413-1848-460A-87D8-73E3265F5DE3}" type="parTrans" cxnId="{640487D1-18DD-4E6A-B733-69D64C71B94B}">
      <dgm:prSet/>
      <dgm:spPr/>
      <dgm:t>
        <a:bodyPr/>
        <a:lstStyle/>
        <a:p>
          <a:endParaRPr lang="es-ES"/>
        </a:p>
      </dgm:t>
    </dgm:pt>
    <dgm:pt modelId="{11531255-A144-4209-A904-63859FD94656}" type="sibTrans" cxnId="{640487D1-18DD-4E6A-B733-69D64C71B94B}">
      <dgm:prSet/>
      <dgm:spPr/>
      <dgm:t>
        <a:bodyPr/>
        <a:lstStyle/>
        <a:p>
          <a:endParaRPr lang="es-ES"/>
        </a:p>
      </dgm:t>
    </dgm:pt>
    <dgm:pt modelId="{A846BF0F-C838-48EA-A970-76CB461DCED7}">
      <dgm:prSet phldrT="[Texto]" custT="1"/>
      <dgm:spPr/>
      <dgm:t>
        <a:bodyPr/>
        <a:lstStyle/>
        <a:p>
          <a:r>
            <a:rPr lang="es-ES" sz="1200" b="1">
              <a:ln/>
              <a:latin typeface="Open Sans" panose="020B0606030504020204" pitchFamily="34" charset="0"/>
              <a:ea typeface="Open Sans" panose="020B0606030504020204" pitchFamily="34" charset="0"/>
              <a:cs typeface="Open Sans" panose="020B0606030504020204" pitchFamily="34" charset="0"/>
            </a:rPr>
            <a:t>Los aditivos alimentarios</a:t>
          </a:r>
          <a:endParaRPr lang="es-ES" sz="1200" b="1" dirty="0">
            <a:ln/>
            <a:latin typeface="Open Sans" panose="020B0606030504020204" pitchFamily="34" charset="0"/>
            <a:ea typeface="Open Sans" panose="020B0606030504020204" pitchFamily="34" charset="0"/>
            <a:cs typeface="Open Sans" panose="020B0606030504020204" pitchFamily="34" charset="0"/>
          </a:endParaRPr>
        </a:p>
      </dgm:t>
    </dgm:pt>
    <dgm:pt modelId="{EBCD7E5D-1DF8-4DEA-A50F-39A50AA25EFC}" type="parTrans" cxnId="{FB23C8D0-BAC0-4735-A952-1E7110A4A7F1}">
      <dgm:prSet/>
      <dgm:spPr/>
      <dgm:t>
        <a:bodyPr/>
        <a:lstStyle/>
        <a:p>
          <a:endParaRPr lang="es-ES"/>
        </a:p>
      </dgm:t>
    </dgm:pt>
    <dgm:pt modelId="{BF29734B-23C5-4DB9-8D92-430FE3C92E20}" type="sibTrans" cxnId="{FB23C8D0-BAC0-4735-A952-1E7110A4A7F1}">
      <dgm:prSet/>
      <dgm:spPr/>
      <dgm:t>
        <a:bodyPr/>
        <a:lstStyle/>
        <a:p>
          <a:endParaRPr lang="es-ES"/>
        </a:p>
      </dgm:t>
    </dgm:pt>
    <dgm:pt modelId="{5B31D1EC-4285-413F-BE1C-B8D62CAB0476}">
      <dgm:prSet custT="1"/>
      <dgm:spPr/>
      <dgm:t>
        <a:bodyPr/>
        <a:lstStyle/>
        <a:p>
          <a:r>
            <a:rPr lang="es-ES" sz="1200" b="1">
              <a:ln/>
              <a:latin typeface="Open Sans" panose="020B0606030504020204" pitchFamily="34" charset="0"/>
              <a:ea typeface="Open Sans" panose="020B0606030504020204" pitchFamily="34" charset="0"/>
              <a:cs typeface="Open Sans" panose="020B0606030504020204" pitchFamily="34" charset="0"/>
            </a:rPr>
            <a:t>Los cosméticos</a:t>
          </a:r>
          <a:endParaRPr lang="es-ES" sz="1200" b="1" dirty="0">
            <a:ln/>
            <a:latin typeface="Open Sans" panose="020B0606030504020204" pitchFamily="34" charset="0"/>
            <a:ea typeface="Open Sans" panose="020B0606030504020204" pitchFamily="34" charset="0"/>
            <a:cs typeface="Open Sans" panose="020B0606030504020204" pitchFamily="34" charset="0"/>
          </a:endParaRPr>
        </a:p>
      </dgm:t>
    </dgm:pt>
    <dgm:pt modelId="{FC2AF977-2CAB-41B8-B93B-100F34232ECA}" type="parTrans" cxnId="{B1F7FFDB-1F9E-4D00-B898-61B934BEB854}">
      <dgm:prSet/>
      <dgm:spPr/>
      <dgm:t>
        <a:bodyPr/>
        <a:lstStyle/>
        <a:p>
          <a:endParaRPr lang="es-ES"/>
        </a:p>
      </dgm:t>
    </dgm:pt>
    <dgm:pt modelId="{EC7E9C35-385E-45D1-8524-463DC0CC7A04}" type="sibTrans" cxnId="{B1F7FFDB-1F9E-4D00-B898-61B934BEB854}">
      <dgm:prSet/>
      <dgm:spPr/>
      <dgm:t>
        <a:bodyPr/>
        <a:lstStyle/>
        <a:p>
          <a:endParaRPr lang="es-ES"/>
        </a:p>
      </dgm:t>
    </dgm:pt>
    <dgm:pt modelId="{3B4177D9-F442-4A02-B69A-10343BA98A04}">
      <dgm:prSet custT="1"/>
      <dgm:spPr/>
      <dgm:t>
        <a:bodyPr/>
        <a:lstStyle/>
        <a:p>
          <a:r>
            <a:rPr lang="es-ES" sz="1200" b="1">
              <a:ln/>
              <a:latin typeface="Open Sans" panose="020B0606030504020204" pitchFamily="34" charset="0"/>
              <a:ea typeface="Open Sans" panose="020B0606030504020204" pitchFamily="34" charset="0"/>
              <a:cs typeface="Open Sans" panose="020B0606030504020204" pitchFamily="34" charset="0"/>
            </a:rPr>
            <a:t>Los residuos de plaguicidas en los alimentos</a:t>
          </a:r>
          <a:endParaRPr lang="es-ES" sz="1200" b="1" dirty="0">
            <a:ln/>
            <a:latin typeface="Open Sans" panose="020B0606030504020204" pitchFamily="34" charset="0"/>
            <a:ea typeface="Open Sans" panose="020B0606030504020204" pitchFamily="34" charset="0"/>
            <a:cs typeface="Open Sans" panose="020B0606030504020204" pitchFamily="34" charset="0"/>
          </a:endParaRPr>
        </a:p>
      </dgm:t>
    </dgm:pt>
    <dgm:pt modelId="{8669F9F3-0202-4EEF-932E-128DC603FDF1}" type="parTrans" cxnId="{4154342F-346F-4EB0-ABD6-DDFC7E5CE24C}">
      <dgm:prSet/>
      <dgm:spPr/>
      <dgm:t>
        <a:bodyPr/>
        <a:lstStyle/>
        <a:p>
          <a:endParaRPr lang="es-ES"/>
        </a:p>
      </dgm:t>
    </dgm:pt>
    <dgm:pt modelId="{908CA0BC-6BA1-4E28-93F2-0B01DC330354}" type="sibTrans" cxnId="{4154342F-346F-4EB0-ABD6-DDFC7E5CE24C}">
      <dgm:prSet/>
      <dgm:spPr/>
      <dgm:t>
        <a:bodyPr/>
        <a:lstStyle/>
        <a:p>
          <a:endParaRPr lang="es-ES"/>
        </a:p>
      </dgm:t>
    </dgm:pt>
    <dgm:pt modelId="{B306C8EB-05ED-4527-B9A2-42D55CE660C1}" type="pres">
      <dgm:prSet presAssocID="{55EBFBC0-6E6B-496C-B864-66722EDDA9F3}" presName="Name0" presStyleCnt="0">
        <dgm:presLayoutVars>
          <dgm:dir/>
          <dgm:resizeHandles val="exact"/>
        </dgm:presLayoutVars>
      </dgm:prSet>
      <dgm:spPr/>
    </dgm:pt>
    <dgm:pt modelId="{D12525D9-3D05-4897-B839-EF7D73DA7416}" type="pres">
      <dgm:prSet presAssocID="{3F0EB9E4-48F1-4F17-87D6-01C9FD23ADE2}" presName="composite" presStyleCnt="0"/>
      <dgm:spPr/>
    </dgm:pt>
    <dgm:pt modelId="{C60CCE43-C8D4-4766-90C4-B46CCA307387}" type="pres">
      <dgm:prSet presAssocID="{3F0EB9E4-48F1-4F17-87D6-01C9FD23ADE2}" presName="rect1" presStyleLbl="b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C1CA69D4-34F8-4F26-8060-1500158304C6}" type="pres">
      <dgm:prSet presAssocID="{3F0EB9E4-48F1-4F17-87D6-01C9FD23ADE2}" presName="wedgeRectCallout1" presStyleLbl="node1" presStyleIdx="0" presStyleCnt="4">
        <dgm:presLayoutVars>
          <dgm:bulletEnabled val="1"/>
        </dgm:presLayoutVars>
      </dgm:prSet>
      <dgm:spPr/>
    </dgm:pt>
    <dgm:pt modelId="{0853633B-E15B-4F90-8D28-38936FE1C0A1}" type="pres">
      <dgm:prSet presAssocID="{11531255-A144-4209-A904-63859FD94656}" presName="sibTrans" presStyleCnt="0"/>
      <dgm:spPr/>
    </dgm:pt>
    <dgm:pt modelId="{E8336556-C76A-4FC0-B4ED-751B5FAA4453}" type="pres">
      <dgm:prSet presAssocID="{A846BF0F-C838-48EA-A970-76CB461DCED7}" presName="composite" presStyleCnt="0"/>
      <dgm:spPr/>
    </dgm:pt>
    <dgm:pt modelId="{06814451-8695-4BFC-8792-0E6A0FB209E4}" type="pres">
      <dgm:prSet presAssocID="{A846BF0F-C838-48EA-A970-76CB461DCED7}" presName="rect1"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0503D227-6DB0-4113-894F-256DA7732E1A}" type="pres">
      <dgm:prSet presAssocID="{A846BF0F-C838-48EA-A970-76CB461DCED7}" presName="wedgeRectCallout1" presStyleLbl="node1" presStyleIdx="1" presStyleCnt="4">
        <dgm:presLayoutVars>
          <dgm:bulletEnabled val="1"/>
        </dgm:presLayoutVars>
      </dgm:prSet>
      <dgm:spPr/>
    </dgm:pt>
    <dgm:pt modelId="{5B907D40-1082-41C5-BA0A-922AE59E27E1}" type="pres">
      <dgm:prSet presAssocID="{BF29734B-23C5-4DB9-8D92-430FE3C92E20}" presName="sibTrans" presStyleCnt="0"/>
      <dgm:spPr/>
    </dgm:pt>
    <dgm:pt modelId="{914F18B5-C0DF-4165-B84E-23F45DA6A1E8}" type="pres">
      <dgm:prSet presAssocID="{5B31D1EC-4285-413F-BE1C-B8D62CAB0476}" presName="composite" presStyleCnt="0"/>
      <dgm:spPr/>
    </dgm:pt>
    <dgm:pt modelId="{76B9899B-9B15-47F9-902F-B2E3F45A111A}" type="pres">
      <dgm:prSet presAssocID="{5B31D1EC-4285-413F-BE1C-B8D62CAB0476}"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2F13A281-9EB4-41D1-87A4-16C9FFDEDDFF}" type="pres">
      <dgm:prSet presAssocID="{5B31D1EC-4285-413F-BE1C-B8D62CAB0476}" presName="wedgeRectCallout1" presStyleLbl="node1" presStyleIdx="2" presStyleCnt="4">
        <dgm:presLayoutVars>
          <dgm:bulletEnabled val="1"/>
        </dgm:presLayoutVars>
      </dgm:prSet>
      <dgm:spPr/>
    </dgm:pt>
    <dgm:pt modelId="{FDE13596-A187-431B-BBFC-BF1685C692C7}" type="pres">
      <dgm:prSet presAssocID="{EC7E9C35-385E-45D1-8524-463DC0CC7A04}" presName="sibTrans" presStyleCnt="0"/>
      <dgm:spPr/>
    </dgm:pt>
    <dgm:pt modelId="{3EB20141-4C15-47CD-8054-EB698BBB7697}" type="pres">
      <dgm:prSet presAssocID="{3B4177D9-F442-4A02-B69A-10343BA98A04}" presName="composite" presStyleCnt="0"/>
      <dgm:spPr/>
    </dgm:pt>
    <dgm:pt modelId="{72992A17-5268-4D8F-B69C-16CE7DD38DBD}" type="pres">
      <dgm:prSet presAssocID="{3B4177D9-F442-4A02-B69A-10343BA98A04}"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pt>
    <dgm:pt modelId="{11028C57-2479-46F7-83A8-0DFAE25B2BB9}" type="pres">
      <dgm:prSet presAssocID="{3B4177D9-F442-4A02-B69A-10343BA98A04}" presName="wedgeRectCallout1" presStyleLbl="node1" presStyleIdx="3" presStyleCnt="4">
        <dgm:presLayoutVars>
          <dgm:bulletEnabled val="1"/>
        </dgm:presLayoutVars>
      </dgm:prSet>
      <dgm:spPr/>
    </dgm:pt>
  </dgm:ptLst>
  <dgm:cxnLst>
    <dgm:cxn modelId="{4154342F-346F-4EB0-ABD6-DDFC7E5CE24C}" srcId="{55EBFBC0-6E6B-496C-B864-66722EDDA9F3}" destId="{3B4177D9-F442-4A02-B69A-10343BA98A04}" srcOrd="3" destOrd="0" parTransId="{8669F9F3-0202-4EEF-932E-128DC603FDF1}" sibTransId="{908CA0BC-6BA1-4E28-93F2-0B01DC330354}"/>
    <dgm:cxn modelId="{5532B739-FC5D-4D99-88F5-9DCAE2BC0F56}" type="presOf" srcId="{3F0EB9E4-48F1-4F17-87D6-01C9FD23ADE2}" destId="{C1CA69D4-34F8-4F26-8060-1500158304C6}" srcOrd="0" destOrd="0" presId="urn:microsoft.com/office/officeart/2008/layout/BendingPictureCaptionList"/>
    <dgm:cxn modelId="{C2556391-86E4-43C9-B8FF-2F446A132CE5}" type="presOf" srcId="{A846BF0F-C838-48EA-A970-76CB461DCED7}" destId="{0503D227-6DB0-4113-894F-256DA7732E1A}" srcOrd="0" destOrd="0" presId="urn:microsoft.com/office/officeart/2008/layout/BendingPictureCaptionList"/>
    <dgm:cxn modelId="{29058391-9B3A-4091-AAC7-1898F1D0F005}" type="presOf" srcId="{3B4177D9-F442-4A02-B69A-10343BA98A04}" destId="{11028C57-2479-46F7-83A8-0DFAE25B2BB9}" srcOrd="0" destOrd="0" presId="urn:microsoft.com/office/officeart/2008/layout/BendingPictureCaptionList"/>
    <dgm:cxn modelId="{63B824CB-586F-4F07-8D74-23EA42A71960}" type="presOf" srcId="{5B31D1EC-4285-413F-BE1C-B8D62CAB0476}" destId="{2F13A281-9EB4-41D1-87A4-16C9FFDEDDFF}" srcOrd="0" destOrd="0" presId="urn:microsoft.com/office/officeart/2008/layout/BendingPictureCaptionList"/>
    <dgm:cxn modelId="{FB23C8D0-BAC0-4735-A952-1E7110A4A7F1}" srcId="{55EBFBC0-6E6B-496C-B864-66722EDDA9F3}" destId="{A846BF0F-C838-48EA-A970-76CB461DCED7}" srcOrd="1" destOrd="0" parTransId="{EBCD7E5D-1DF8-4DEA-A50F-39A50AA25EFC}" sibTransId="{BF29734B-23C5-4DB9-8D92-430FE3C92E20}"/>
    <dgm:cxn modelId="{640487D1-18DD-4E6A-B733-69D64C71B94B}" srcId="{55EBFBC0-6E6B-496C-B864-66722EDDA9F3}" destId="{3F0EB9E4-48F1-4F17-87D6-01C9FD23ADE2}" srcOrd="0" destOrd="0" parTransId="{96A95413-1848-460A-87D8-73E3265F5DE3}" sibTransId="{11531255-A144-4209-A904-63859FD94656}"/>
    <dgm:cxn modelId="{B1F7FFDB-1F9E-4D00-B898-61B934BEB854}" srcId="{55EBFBC0-6E6B-496C-B864-66722EDDA9F3}" destId="{5B31D1EC-4285-413F-BE1C-B8D62CAB0476}" srcOrd="2" destOrd="0" parTransId="{FC2AF977-2CAB-41B8-B93B-100F34232ECA}" sibTransId="{EC7E9C35-385E-45D1-8524-463DC0CC7A04}"/>
    <dgm:cxn modelId="{613D10DC-1A56-49B0-A595-865C597A47A3}" type="presOf" srcId="{55EBFBC0-6E6B-496C-B864-66722EDDA9F3}" destId="{B306C8EB-05ED-4527-B9A2-42D55CE660C1}" srcOrd="0" destOrd="0" presId="urn:microsoft.com/office/officeart/2008/layout/BendingPictureCaptionList"/>
    <dgm:cxn modelId="{B35A1F63-72D2-4782-9CBB-5AC177B4A416}" type="presParOf" srcId="{B306C8EB-05ED-4527-B9A2-42D55CE660C1}" destId="{D12525D9-3D05-4897-B839-EF7D73DA7416}" srcOrd="0" destOrd="0" presId="urn:microsoft.com/office/officeart/2008/layout/BendingPictureCaptionList"/>
    <dgm:cxn modelId="{F190E744-D207-45BF-B9BA-BA08DD1FCB31}" type="presParOf" srcId="{D12525D9-3D05-4897-B839-EF7D73DA7416}" destId="{C60CCE43-C8D4-4766-90C4-B46CCA307387}" srcOrd="0" destOrd="0" presId="urn:microsoft.com/office/officeart/2008/layout/BendingPictureCaptionList"/>
    <dgm:cxn modelId="{E7CDF42C-5515-4FB1-8555-EC4084C2F286}" type="presParOf" srcId="{D12525D9-3D05-4897-B839-EF7D73DA7416}" destId="{C1CA69D4-34F8-4F26-8060-1500158304C6}" srcOrd="1" destOrd="0" presId="urn:microsoft.com/office/officeart/2008/layout/BendingPictureCaptionList"/>
    <dgm:cxn modelId="{A5D4E170-8E96-43B7-92A6-CC996B229D8D}" type="presParOf" srcId="{B306C8EB-05ED-4527-B9A2-42D55CE660C1}" destId="{0853633B-E15B-4F90-8D28-38936FE1C0A1}" srcOrd="1" destOrd="0" presId="urn:microsoft.com/office/officeart/2008/layout/BendingPictureCaptionList"/>
    <dgm:cxn modelId="{E24F41AF-0049-4B8D-A7C4-629E09262412}" type="presParOf" srcId="{B306C8EB-05ED-4527-B9A2-42D55CE660C1}" destId="{E8336556-C76A-4FC0-B4ED-751B5FAA4453}" srcOrd="2" destOrd="0" presId="urn:microsoft.com/office/officeart/2008/layout/BendingPictureCaptionList"/>
    <dgm:cxn modelId="{C8329DBB-78C4-4535-B4F0-8D50C7B10290}" type="presParOf" srcId="{E8336556-C76A-4FC0-B4ED-751B5FAA4453}" destId="{06814451-8695-4BFC-8792-0E6A0FB209E4}" srcOrd="0" destOrd="0" presId="urn:microsoft.com/office/officeart/2008/layout/BendingPictureCaptionList"/>
    <dgm:cxn modelId="{F07278E3-540A-4F3A-A268-27FF01B1DF83}" type="presParOf" srcId="{E8336556-C76A-4FC0-B4ED-751B5FAA4453}" destId="{0503D227-6DB0-4113-894F-256DA7732E1A}" srcOrd="1" destOrd="0" presId="urn:microsoft.com/office/officeart/2008/layout/BendingPictureCaptionList"/>
    <dgm:cxn modelId="{7BDC274F-E4BB-4D8C-B0DD-52DD14939BB5}" type="presParOf" srcId="{B306C8EB-05ED-4527-B9A2-42D55CE660C1}" destId="{5B907D40-1082-41C5-BA0A-922AE59E27E1}" srcOrd="3" destOrd="0" presId="urn:microsoft.com/office/officeart/2008/layout/BendingPictureCaptionList"/>
    <dgm:cxn modelId="{937A2579-681C-4E2E-942C-58E8476E8E4F}" type="presParOf" srcId="{B306C8EB-05ED-4527-B9A2-42D55CE660C1}" destId="{914F18B5-C0DF-4165-B84E-23F45DA6A1E8}" srcOrd="4" destOrd="0" presId="urn:microsoft.com/office/officeart/2008/layout/BendingPictureCaptionList"/>
    <dgm:cxn modelId="{1D281A0B-E24C-4CBD-AAF4-AF9DBC8518E5}" type="presParOf" srcId="{914F18B5-C0DF-4165-B84E-23F45DA6A1E8}" destId="{76B9899B-9B15-47F9-902F-B2E3F45A111A}" srcOrd="0" destOrd="0" presId="urn:microsoft.com/office/officeart/2008/layout/BendingPictureCaptionList"/>
    <dgm:cxn modelId="{E271B746-81AD-410C-824C-00DEBEEC16F7}" type="presParOf" srcId="{914F18B5-C0DF-4165-B84E-23F45DA6A1E8}" destId="{2F13A281-9EB4-41D1-87A4-16C9FFDEDDFF}" srcOrd="1" destOrd="0" presId="urn:microsoft.com/office/officeart/2008/layout/BendingPictureCaptionList"/>
    <dgm:cxn modelId="{EBA684C7-4CEC-4B8C-89F5-E45D16292D0D}" type="presParOf" srcId="{B306C8EB-05ED-4527-B9A2-42D55CE660C1}" destId="{FDE13596-A187-431B-BBFC-BF1685C692C7}" srcOrd="5" destOrd="0" presId="urn:microsoft.com/office/officeart/2008/layout/BendingPictureCaptionList"/>
    <dgm:cxn modelId="{A13FC1BC-D804-4B28-8EF1-AAACC469DD3C}" type="presParOf" srcId="{B306C8EB-05ED-4527-B9A2-42D55CE660C1}" destId="{3EB20141-4C15-47CD-8054-EB698BBB7697}" srcOrd="6" destOrd="0" presId="urn:microsoft.com/office/officeart/2008/layout/BendingPictureCaptionList"/>
    <dgm:cxn modelId="{146301F6-AC6D-4EE3-842D-84BBC36116E0}" type="presParOf" srcId="{3EB20141-4C15-47CD-8054-EB698BBB7697}" destId="{72992A17-5268-4D8F-B69C-16CE7DD38DBD}" srcOrd="0" destOrd="0" presId="urn:microsoft.com/office/officeart/2008/layout/BendingPictureCaptionList"/>
    <dgm:cxn modelId="{79C20255-A711-4D0E-8494-26D3D6D32B4B}" type="presParOf" srcId="{3EB20141-4C15-47CD-8054-EB698BBB7697}" destId="{11028C57-2479-46F7-83A8-0DFAE25B2BB9}"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CCE43-C8D4-4766-90C4-B46CCA307387}">
      <dsp:nvSpPr>
        <dsp:cNvPr id="0" name=""/>
        <dsp:cNvSpPr/>
      </dsp:nvSpPr>
      <dsp:spPr>
        <a:xfrm>
          <a:off x="803594" y="2408"/>
          <a:ext cx="2205466" cy="17643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A69D4-34F8-4F26-8060-1500158304C6}">
      <dsp:nvSpPr>
        <dsp:cNvPr id="0" name=""/>
        <dsp:cNvSpPr/>
      </dsp:nvSpPr>
      <dsp:spPr>
        <a:xfrm>
          <a:off x="1002086" y="1590344"/>
          <a:ext cx="1962865" cy="617530"/>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ln/>
              <a:latin typeface="Open Sans" panose="020B0606030504020204" pitchFamily="34" charset="0"/>
              <a:ea typeface="Open Sans" panose="020B0606030504020204" pitchFamily="34" charset="0"/>
              <a:cs typeface="Open Sans" panose="020B0606030504020204" pitchFamily="34" charset="0"/>
            </a:rPr>
            <a:t>Los productos farmacéuticos</a:t>
          </a:r>
          <a:endParaRPr lang="es-ES" sz="1200" b="1" kern="1200" dirty="0">
            <a:ln/>
            <a:latin typeface="Open Sans" panose="020B0606030504020204" pitchFamily="34" charset="0"/>
            <a:ea typeface="Open Sans" panose="020B0606030504020204" pitchFamily="34" charset="0"/>
            <a:cs typeface="Open Sans" panose="020B0606030504020204" pitchFamily="34" charset="0"/>
          </a:endParaRPr>
        </a:p>
      </dsp:txBody>
      <dsp:txXfrm>
        <a:off x="1002086" y="1590344"/>
        <a:ext cx="1962865" cy="617530"/>
      </dsp:txXfrm>
    </dsp:sp>
    <dsp:sp modelId="{06814451-8695-4BFC-8792-0E6A0FB209E4}">
      <dsp:nvSpPr>
        <dsp:cNvPr id="0" name=""/>
        <dsp:cNvSpPr/>
      </dsp:nvSpPr>
      <dsp:spPr>
        <a:xfrm>
          <a:off x="3229607" y="2408"/>
          <a:ext cx="2205466" cy="176437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3D227-6DB0-4113-894F-256DA7732E1A}">
      <dsp:nvSpPr>
        <dsp:cNvPr id="0" name=""/>
        <dsp:cNvSpPr/>
      </dsp:nvSpPr>
      <dsp:spPr>
        <a:xfrm>
          <a:off x="3428099" y="1590344"/>
          <a:ext cx="1962865" cy="617530"/>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ln/>
              <a:latin typeface="Open Sans" panose="020B0606030504020204" pitchFamily="34" charset="0"/>
              <a:ea typeface="Open Sans" panose="020B0606030504020204" pitchFamily="34" charset="0"/>
              <a:cs typeface="Open Sans" panose="020B0606030504020204" pitchFamily="34" charset="0"/>
            </a:rPr>
            <a:t>Los aditivos alimentarios</a:t>
          </a:r>
          <a:endParaRPr lang="es-ES" sz="1200" b="1" kern="1200" dirty="0">
            <a:ln/>
            <a:latin typeface="Open Sans" panose="020B0606030504020204" pitchFamily="34" charset="0"/>
            <a:ea typeface="Open Sans" panose="020B0606030504020204" pitchFamily="34" charset="0"/>
            <a:cs typeface="Open Sans" panose="020B0606030504020204" pitchFamily="34" charset="0"/>
          </a:endParaRPr>
        </a:p>
      </dsp:txBody>
      <dsp:txXfrm>
        <a:off x="3428099" y="1590344"/>
        <a:ext cx="1962865" cy="617530"/>
      </dsp:txXfrm>
    </dsp:sp>
    <dsp:sp modelId="{76B9899B-9B15-47F9-902F-B2E3F45A111A}">
      <dsp:nvSpPr>
        <dsp:cNvPr id="0" name=""/>
        <dsp:cNvSpPr/>
      </dsp:nvSpPr>
      <dsp:spPr>
        <a:xfrm>
          <a:off x="803594" y="2428421"/>
          <a:ext cx="2205466" cy="176437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3A281-9EB4-41D1-87A4-16C9FFDEDDFF}">
      <dsp:nvSpPr>
        <dsp:cNvPr id="0" name=""/>
        <dsp:cNvSpPr/>
      </dsp:nvSpPr>
      <dsp:spPr>
        <a:xfrm>
          <a:off x="1002086" y="4016357"/>
          <a:ext cx="1962865" cy="617530"/>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ln/>
              <a:latin typeface="Open Sans" panose="020B0606030504020204" pitchFamily="34" charset="0"/>
              <a:ea typeface="Open Sans" panose="020B0606030504020204" pitchFamily="34" charset="0"/>
              <a:cs typeface="Open Sans" panose="020B0606030504020204" pitchFamily="34" charset="0"/>
            </a:rPr>
            <a:t>Los cosméticos</a:t>
          </a:r>
          <a:endParaRPr lang="es-ES" sz="1200" b="1" kern="1200" dirty="0">
            <a:ln/>
            <a:latin typeface="Open Sans" panose="020B0606030504020204" pitchFamily="34" charset="0"/>
            <a:ea typeface="Open Sans" panose="020B0606030504020204" pitchFamily="34" charset="0"/>
            <a:cs typeface="Open Sans" panose="020B0606030504020204" pitchFamily="34" charset="0"/>
          </a:endParaRPr>
        </a:p>
      </dsp:txBody>
      <dsp:txXfrm>
        <a:off x="1002086" y="4016357"/>
        <a:ext cx="1962865" cy="617530"/>
      </dsp:txXfrm>
    </dsp:sp>
    <dsp:sp modelId="{72992A17-5268-4D8F-B69C-16CE7DD38DBD}">
      <dsp:nvSpPr>
        <dsp:cNvPr id="0" name=""/>
        <dsp:cNvSpPr/>
      </dsp:nvSpPr>
      <dsp:spPr>
        <a:xfrm>
          <a:off x="3229607" y="2428421"/>
          <a:ext cx="2205466" cy="176437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28C57-2479-46F7-83A8-0DFAE25B2BB9}">
      <dsp:nvSpPr>
        <dsp:cNvPr id="0" name=""/>
        <dsp:cNvSpPr/>
      </dsp:nvSpPr>
      <dsp:spPr>
        <a:xfrm>
          <a:off x="3428099" y="4016357"/>
          <a:ext cx="1962865" cy="617530"/>
        </a:xfrm>
        <a:prstGeom prst="wedgeRectCallout">
          <a:avLst>
            <a:gd name="adj1" fmla="val 20250"/>
            <a:gd name="adj2" fmla="val -607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ln/>
              <a:latin typeface="Open Sans" panose="020B0606030504020204" pitchFamily="34" charset="0"/>
              <a:ea typeface="Open Sans" panose="020B0606030504020204" pitchFamily="34" charset="0"/>
              <a:cs typeface="Open Sans" panose="020B0606030504020204" pitchFamily="34" charset="0"/>
            </a:rPr>
            <a:t>Los residuos de plaguicidas en los alimentos</a:t>
          </a:r>
          <a:endParaRPr lang="es-ES" sz="1200" b="1" kern="1200" dirty="0">
            <a:ln/>
            <a:latin typeface="Open Sans" panose="020B0606030504020204" pitchFamily="34" charset="0"/>
            <a:ea typeface="Open Sans" panose="020B0606030504020204" pitchFamily="34" charset="0"/>
            <a:cs typeface="Open Sans" panose="020B0606030504020204" pitchFamily="34" charset="0"/>
          </a:endParaRPr>
        </a:p>
      </dsp:txBody>
      <dsp:txXfrm>
        <a:off x="3428099" y="4016357"/>
        <a:ext cx="1962865" cy="61753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408DE04-EB3B-4372-9B6A-9960C8D9A6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CO"/>
          </a:p>
        </p:txBody>
      </p:sp>
      <p:sp>
        <p:nvSpPr>
          <p:cNvPr id="3" name="Marcador de fecha 2">
            <a:extLst>
              <a:ext uri="{FF2B5EF4-FFF2-40B4-BE49-F238E27FC236}">
                <a16:creationId xmlns:a16="http://schemas.microsoft.com/office/drawing/2014/main" id="{68E57020-7F49-478D-84F0-6D0CBB893E1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F3837DC-AFBC-4812-B439-A5B3DA20F5A5}" type="datetimeFigureOut">
              <a:rPr lang="es-CO"/>
              <a:pPr>
                <a:defRPr/>
              </a:pPr>
              <a:t>5/04/2021</a:t>
            </a:fld>
            <a:endParaRPr lang="es-CO"/>
          </a:p>
        </p:txBody>
      </p:sp>
      <p:sp>
        <p:nvSpPr>
          <p:cNvPr id="4" name="Marcador de imagen de diapositiva 3">
            <a:extLst>
              <a:ext uri="{FF2B5EF4-FFF2-40B4-BE49-F238E27FC236}">
                <a16:creationId xmlns:a16="http://schemas.microsoft.com/office/drawing/2014/main" id="{A9717807-DF46-4C15-887F-2DB2EFB4963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Marcador de notas 4">
            <a:extLst>
              <a:ext uri="{FF2B5EF4-FFF2-40B4-BE49-F238E27FC236}">
                <a16:creationId xmlns:a16="http://schemas.microsoft.com/office/drawing/2014/main" id="{A004B5F1-D270-4B52-80C6-2B1AF3AFF1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a:ext uri="{FF2B5EF4-FFF2-40B4-BE49-F238E27FC236}">
                <a16:creationId xmlns:a16="http://schemas.microsoft.com/office/drawing/2014/main" id="{1FF88DBF-8AB4-406F-96BE-F463DDB25E1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CO"/>
          </a:p>
        </p:txBody>
      </p:sp>
      <p:sp>
        <p:nvSpPr>
          <p:cNvPr id="7" name="Marcador de número de diapositiva 6">
            <a:extLst>
              <a:ext uri="{FF2B5EF4-FFF2-40B4-BE49-F238E27FC236}">
                <a16:creationId xmlns:a16="http://schemas.microsoft.com/office/drawing/2014/main" id="{9DCD74DA-C194-45E5-BDC2-7FF1551C1FB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6AA44E0-6EEA-4355-AAAF-80FB5567CD32}" type="slidenum">
              <a:rPr lang="es-CO" altLang="es-CO"/>
              <a:pPr/>
              <a:t>‹Nº›</a:t>
            </a:fld>
            <a:endParaRPr lang="es-CO"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89" kern="1200">
        <a:solidFill>
          <a:schemeClr val="tx1"/>
        </a:solidFill>
        <a:latin typeface="+mn-lt"/>
        <a:ea typeface="+mn-ea"/>
        <a:cs typeface="+mn-cs"/>
      </a:defRPr>
    </a:lvl1pPr>
    <a:lvl2pPr marL="338831" algn="l" rtl="0" eaLnBrk="0" fontAlgn="base" hangingPunct="0">
      <a:spcBef>
        <a:spcPct val="30000"/>
      </a:spcBef>
      <a:spcAft>
        <a:spcPct val="0"/>
      </a:spcAft>
      <a:defRPr sz="889" kern="1200">
        <a:solidFill>
          <a:schemeClr val="tx1"/>
        </a:solidFill>
        <a:latin typeface="+mn-lt"/>
        <a:ea typeface="+mn-ea"/>
        <a:cs typeface="+mn-cs"/>
      </a:defRPr>
    </a:lvl2pPr>
    <a:lvl3pPr marL="677662" algn="l" rtl="0" eaLnBrk="0" fontAlgn="base" hangingPunct="0">
      <a:spcBef>
        <a:spcPct val="30000"/>
      </a:spcBef>
      <a:spcAft>
        <a:spcPct val="0"/>
      </a:spcAft>
      <a:defRPr sz="889" kern="1200">
        <a:solidFill>
          <a:schemeClr val="tx1"/>
        </a:solidFill>
        <a:latin typeface="+mn-lt"/>
        <a:ea typeface="+mn-ea"/>
        <a:cs typeface="+mn-cs"/>
      </a:defRPr>
    </a:lvl3pPr>
    <a:lvl4pPr marL="1016493" algn="l" rtl="0" eaLnBrk="0" fontAlgn="base" hangingPunct="0">
      <a:spcBef>
        <a:spcPct val="30000"/>
      </a:spcBef>
      <a:spcAft>
        <a:spcPct val="0"/>
      </a:spcAft>
      <a:defRPr sz="889" kern="1200">
        <a:solidFill>
          <a:schemeClr val="tx1"/>
        </a:solidFill>
        <a:latin typeface="+mn-lt"/>
        <a:ea typeface="+mn-ea"/>
        <a:cs typeface="+mn-cs"/>
      </a:defRPr>
    </a:lvl4pPr>
    <a:lvl5pPr marL="1355324" algn="l" rtl="0" eaLnBrk="0" fontAlgn="base" hangingPunct="0">
      <a:spcBef>
        <a:spcPct val="30000"/>
      </a:spcBef>
      <a:spcAft>
        <a:spcPct val="0"/>
      </a:spcAft>
      <a:defRPr sz="889" kern="1200">
        <a:solidFill>
          <a:schemeClr val="tx1"/>
        </a:solidFill>
        <a:latin typeface="+mn-lt"/>
        <a:ea typeface="+mn-ea"/>
        <a:cs typeface="+mn-cs"/>
      </a:defRPr>
    </a:lvl5pPr>
    <a:lvl6pPr marL="1694155" algn="l" defTabSz="677662" rtl="0" eaLnBrk="1" latinLnBrk="0" hangingPunct="1">
      <a:defRPr sz="889" kern="1200">
        <a:solidFill>
          <a:schemeClr val="tx1"/>
        </a:solidFill>
        <a:latin typeface="+mn-lt"/>
        <a:ea typeface="+mn-ea"/>
        <a:cs typeface="+mn-cs"/>
      </a:defRPr>
    </a:lvl6pPr>
    <a:lvl7pPr marL="2032986" algn="l" defTabSz="677662" rtl="0" eaLnBrk="1" latinLnBrk="0" hangingPunct="1">
      <a:defRPr sz="889" kern="1200">
        <a:solidFill>
          <a:schemeClr val="tx1"/>
        </a:solidFill>
        <a:latin typeface="+mn-lt"/>
        <a:ea typeface="+mn-ea"/>
        <a:cs typeface="+mn-cs"/>
      </a:defRPr>
    </a:lvl7pPr>
    <a:lvl8pPr marL="2371816" algn="l" defTabSz="677662" rtl="0" eaLnBrk="1" latinLnBrk="0" hangingPunct="1">
      <a:defRPr sz="889" kern="1200">
        <a:solidFill>
          <a:schemeClr val="tx1"/>
        </a:solidFill>
        <a:latin typeface="+mn-lt"/>
        <a:ea typeface="+mn-ea"/>
        <a:cs typeface="+mn-cs"/>
      </a:defRPr>
    </a:lvl8pPr>
    <a:lvl9pPr marL="2710647" algn="l" defTabSz="677662" rtl="0" eaLnBrk="1" latinLnBrk="0" hangingPunct="1">
      <a:defRPr sz="88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14350" y="2840567"/>
            <a:ext cx="5829300" cy="1960033"/>
          </a:xfrm>
        </p:spPr>
        <p:txBody>
          <a:bodyPr/>
          <a:lstStyle/>
          <a:p>
            <a:r>
              <a:rPr lang="en-US"/>
              <a:t>Clic para editar título</a:t>
            </a:r>
            <a:endParaRPr lang="es-ES"/>
          </a:p>
        </p:txBody>
      </p:sp>
      <p:sp>
        <p:nvSpPr>
          <p:cNvPr id="3" name="Subtítu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599348" indent="0" algn="ctr">
              <a:buNone/>
              <a:defRPr>
                <a:solidFill>
                  <a:schemeClr val="tx1">
                    <a:tint val="75000"/>
                  </a:schemeClr>
                </a:solidFill>
              </a:defRPr>
            </a:lvl2pPr>
            <a:lvl3pPr marL="1198695" indent="0" algn="ctr">
              <a:buNone/>
              <a:defRPr>
                <a:solidFill>
                  <a:schemeClr val="tx1">
                    <a:tint val="75000"/>
                  </a:schemeClr>
                </a:solidFill>
              </a:defRPr>
            </a:lvl3pPr>
            <a:lvl4pPr marL="1798044" indent="0" algn="ctr">
              <a:buNone/>
              <a:defRPr>
                <a:solidFill>
                  <a:schemeClr val="tx1">
                    <a:tint val="75000"/>
                  </a:schemeClr>
                </a:solidFill>
              </a:defRPr>
            </a:lvl4pPr>
            <a:lvl5pPr marL="2397392" indent="0" algn="ctr">
              <a:buNone/>
              <a:defRPr>
                <a:solidFill>
                  <a:schemeClr val="tx1">
                    <a:tint val="75000"/>
                  </a:schemeClr>
                </a:solidFill>
              </a:defRPr>
            </a:lvl5pPr>
            <a:lvl6pPr marL="2996740" indent="0" algn="ctr">
              <a:buNone/>
              <a:defRPr>
                <a:solidFill>
                  <a:schemeClr val="tx1">
                    <a:tint val="75000"/>
                  </a:schemeClr>
                </a:solidFill>
              </a:defRPr>
            </a:lvl6pPr>
            <a:lvl7pPr marL="3596088" indent="0" algn="ctr">
              <a:buNone/>
              <a:defRPr>
                <a:solidFill>
                  <a:schemeClr val="tx1">
                    <a:tint val="75000"/>
                  </a:schemeClr>
                </a:solidFill>
              </a:defRPr>
            </a:lvl7pPr>
            <a:lvl8pPr marL="4195436" indent="0" algn="ctr">
              <a:buNone/>
              <a:defRPr>
                <a:solidFill>
                  <a:schemeClr val="tx1">
                    <a:tint val="75000"/>
                  </a:schemeClr>
                </a:solidFill>
              </a:defRPr>
            </a:lvl8pPr>
            <a:lvl9pPr marL="4794784"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a:extLst>
              <a:ext uri="{FF2B5EF4-FFF2-40B4-BE49-F238E27FC236}">
                <a16:creationId xmlns:a16="http://schemas.microsoft.com/office/drawing/2014/main" id="{A79E58DF-50C2-4790-AFF7-FEDE20B28BB9}"/>
              </a:ext>
            </a:extLst>
          </p:cNvPr>
          <p:cNvSpPr>
            <a:spLocks noGrp="1"/>
          </p:cNvSpPr>
          <p:nvPr>
            <p:ph type="dt" sz="half" idx="10"/>
          </p:nvPr>
        </p:nvSpPr>
        <p:spPr/>
        <p:txBody>
          <a:bodyPr/>
          <a:lstStyle>
            <a:lvl1pPr>
              <a:defRPr/>
            </a:lvl1pPr>
          </a:lstStyle>
          <a:p>
            <a:pPr>
              <a:defRPr/>
            </a:pPr>
            <a:fld id="{0F769D48-798B-4F66-8667-A2C0C2252D38}" type="datetimeFigureOut">
              <a:rPr lang="es-ES"/>
              <a:pPr>
                <a:defRPr/>
              </a:pPr>
              <a:t>05/04/2021</a:t>
            </a:fld>
            <a:endParaRPr lang="es-ES"/>
          </a:p>
        </p:txBody>
      </p:sp>
      <p:sp>
        <p:nvSpPr>
          <p:cNvPr id="5" name="Marcador de pie de página 4">
            <a:extLst>
              <a:ext uri="{FF2B5EF4-FFF2-40B4-BE49-F238E27FC236}">
                <a16:creationId xmlns:a16="http://schemas.microsoft.com/office/drawing/2014/main" id="{05B86130-FABC-4E03-A571-3F4FAB35A489}"/>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1D13CC5C-6C54-4357-89DE-32C48C07A7FF}"/>
              </a:ext>
            </a:extLst>
          </p:cNvPr>
          <p:cNvSpPr>
            <a:spLocks noGrp="1"/>
          </p:cNvSpPr>
          <p:nvPr>
            <p:ph type="sldNum" sz="quarter" idx="12"/>
          </p:nvPr>
        </p:nvSpPr>
        <p:spPr/>
        <p:txBody>
          <a:bodyPr/>
          <a:lstStyle>
            <a:lvl1pPr>
              <a:defRPr/>
            </a:lvl1pPr>
          </a:lstStyle>
          <a:p>
            <a:fld id="{1398A640-48E2-4016-9AC7-39323C0E2963}" type="slidenum">
              <a:rPr lang="es-ES" altLang="es-CO"/>
              <a:pPr/>
              <a:t>‹Nº›</a:t>
            </a:fld>
            <a:endParaRPr lang="es-ES" altLang="es-CO"/>
          </a:p>
        </p:txBody>
      </p:sp>
    </p:spTree>
    <p:extLst>
      <p:ext uri="{BB962C8B-B14F-4D97-AF65-F5344CB8AC3E}">
        <p14:creationId xmlns:p14="http://schemas.microsoft.com/office/powerpoint/2010/main" val="63884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a:extLst>
              <a:ext uri="{FF2B5EF4-FFF2-40B4-BE49-F238E27FC236}">
                <a16:creationId xmlns:a16="http://schemas.microsoft.com/office/drawing/2014/main" id="{A04C2141-52BB-48BC-B3F1-A2FD46A4E7CE}"/>
              </a:ext>
            </a:extLst>
          </p:cNvPr>
          <p:cNvSpPr>
            <a:spLocks noGrp="1"/>
          </p:cNvSpPr>
          <p:nvPr>
            <p:ph type="dt" sz="half" idx="10"/>
          </p:nvPr>
        </p:nvSpPr>
        <p:spPr/>
        <p:txBody>
          <a:bodyPr/>
          <a:lstStyle>
            <a:lvl1pPr>
              <a:defRPr/>
            </a:lvl1pPr>
          </a:lstStyle>
          <a:p>
            <a:pPr>
              <a:defRPr/>
            </a:pPr>
            <a:fld id="{420781B2-5E47-4129-9805-DB8DAA1200E6}" type="datetimeFigureOut">
              <a:rPr lang="es-ES"/>
              <a:pPr>
                <a:defRPr/>
              </a:pPr>
              <a:t>05/04/2021</a:t>
            </a:fld>
            <a:endParaRPr lang="es-ES"/>
          </a:p>
        </p:txBody>
      </p:sp>
      <p:sp>
        <p:nvSpPr>
          <p:cNvPr id="5" name="Marcador de pie de página 4">
            <a:extLst>
              <a:ext uri="{FF2B5EF4-FFF2-40B4-BE49-F238E27FC236}">
                <a16:creationId xmlns:a16="http://schemas.microsoft.com/office/drawing/2014/main" id="{7E3A2135-4B82-4F51-AEB5-A37B7C9684C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56E10EBC-7523-4307-97BC-94E33F66D5A7}"/>
              </a:ext>
            </a:extLst>
          </p:cNvPr>
          <p:cNvSpPr>
            <a:spLocks noGrp="1"/>
          </p:cNvSpPr>
          <p:nvPr>
            <p:ph type="sldNum" sz="quarter" idx="12"/>
          </p:nvPr>
        </p:nvSpPr>
        <p:spPr/>
        <p:txBody>
          <a:bodyPr/>
          <a:lstStyle>
            <a:lvl1pPr>
              <a:defRPr/>
            </a:lvl1pPr>
          </a:lstStyle>
          <a:p>
            <a:fld id="{1A3BF399-B499-479A-94C9-B5D06E695283}" type="slidenum">
              <a:rPr lang="es-ES" altLang="es-CO"/>
              <a:pPr/>
              <a:t>‹Nº›</a:t>
            </a:fld>
            <a:endParaRPr lang="es-ES" altLang="es-CO"/>
          </a:p>
        </p:txBody>
      </p:sp>
    </p:spTree>
    <p:extLst>
      <p:ext uri="{BB962C8B-B14F-4D97-AF65-F5344CB8AC3E}">
        <p14:creationId xmlns:p14="http://schemas.microsoft.com/office/powerpoint/2010/main" val="249631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0" y="366185"/>
            <a:ext cx="1543050" cy="7802033"/>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342900" y="366185"/>
            <a:ext cx="4514850" cy="7802033"/>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a:extLst>
              <a:ext uri="{FF2B5EF4-FFF2-40B4-BE49-F238E27FC236}">
                <a16:creationId xmlns:a16="http://schemas.microsoft.com/office/drawing/2014/main" id="{0DD61E6E-547E-49A0-A561-566877365D1E}"/>
              </a:ext>
            </a:extLst>
          </p:cNvPr>
          <p:cNvSpPr>
            <a:spLocks noGrp="1"/>
          </p:cNvSpPr>
          <p:nvPr>
            <p:ph type="dt" sz="half" idx="10"/>
          </p:nvPr>
        </p:nvSpPr>
        <p:spPr/>
        <p:txBody>
          <a:bodyPr/>
          <a:lstStyle>
            <a:lvl1pPr>
              <a:defRPr/>
            </a:lvl1pPr>
          </a:lstStyle>
          <a:p>
            <a:pPr>
              <a:defRPr/>
            </a:pPr>
            <a:fld id="{B8732712-C0F6-40CA-A627-C9944F7CDEDA}" type="datetimeFigureOut">
              <a:rPr lang="es-ES"/>
              <a:pPr>
                <a:defRPr/>
              </a:pPr>
              <a:t>05/04/2021</a:t>
            </a:fld>
            <a:endParaRPr lang="es-ES"/>
          </a:p>
        </p:txBody>
      </p:sp>
      <p:sp>
        <p:nvSpPr>
          <p:cNvPr id="5" name="Marcador de pie de página 4">
            <a:extLst>
              <a:ext uri="{FF2B5EF4-FFF2-40B4-BE49-F238E27FC236}">
                <a16:creationId xmlns:a16="http://schemas.microsoft.com/office/drawing/2014/main" id="{A56BF009-75A7-4FD4-87D0-1D59EBDED624}"/>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263D6391-258A-471D-8887-711FC66DA631}"/>
              </a:ext>
            </a:extLst>
          </p:cNvPr>
          <p:cNvSpPr>
            <a:spLocks noGrp="1"/>
          </p:cNvSpPr>
          <p:nvPr>
            <p:ph type="sldNum" sz="quarter" idx="12"/>
          </p:nvPr>
        </p:nvSpPr>
        <p:spPr/>
        <p:txBody>
          <a:bodyPr/>
          <a:lstStyle>
            <a:lvl1pPr>
              <a:defRPr/>
            </a:lvl1pPr>
          </a:lstStyle>
          <a:p>
            <a:fld id="{F0BD1104-AEEC-410E-AC64-EF5072F9982C}" type="slidenum">
              <a:rPr lang="es-ES" altLang="es-CO"/>
              <a:pPr/>
              <a:t>‹Nº›</a:t>
            </a:fld>
            <a:endParaRPr lang="es-ES" altLang="es-CO"/>
          </a:p>
        </p:txBody>
      </p:sp>
    </p:spTree>
    <p:extLst>
      <p:ext uri="{BB962C8B-B14F-4D97-AF65-F5344CB8AC3E}">
        <p14:creationId xmlns:p14="http://schemas.microsoft.com/office/powerpoint/2010/main" val="115273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a:extLst>
              <a:ext uri="{FF2B5EF4-FFF2-40B4-BE49-F238E27FC236}">
                <a16:creationId xmlns:a16="http://schemas.microsoft.com/office/drawing/2014/main" id="{0EF22420-12F9-4CEE-8B90-1A8FC6760AFF}"/>
              </a:ext>
            </a:extLst>
          </p:cNvPr>
          <p:cNvSpPr>
            <a:spLocks noGrp="1"/>
          </p:cNvSpPr>
          <p:nvPr>
            <p:ph type="dt" sz="half" idx="10"/>
          </p:nvPr>
        </p:nvSpPr>
        <p:spPr/>
        <p:txBody>
          <a:bodyPr/>
          <a:lstStyle>
            <a:lvl1pPr>
              <a:defRPr/>
            </a:lvl1pPr>
          </a:lstStyle>
          <a:p>
            <a:pPr>
              <a:defRPr/>
            </a:pPr>
            <a:fld id="{9C19D66D-C9E8-4D4F-9DAD-C39046A71609}" type="datetimeFigureOut">
              <a:rPr lang="es-ES"/>
              <a:pPr>
                <a:defRPr/>
              </a:pPr>
              <a:t>05/04/2021</a:t>
            </a:fld>
            <a:endParaRPr lang="es-ES"/>
          </a:p>
        </p:txBody>
      </p:sp>
      <p:sp>
        <p:nvSpPr>
          <p:cNvPr id="5" name="Marcador de pie de página 4">
            <a:extLst>
              <a:ext uri="{FF2B5EF4-FFF2-40B4-BE49-F238E27FC236}">
                <a16:creationId xmlns:a16="http://schemas.microsoft.com/office/drawing/2014/main" id="{65F1E07C-A068-4AE4-8DE3-5EC46A12903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8F10A16-7CE3-4B92-9464-19CB4BE5DA9B}"/>
              </a:ext>
            </a:extLst>
          </p:cNvPr>
          <p:cNvSpPr>
            <a:spLocks noGrp="1"/>
          </p:cNvSpPr>
          <p:nvPr>
            <p:ph type="sldNum" sz="quarter" idx="12"/>
          </p:nvPr>
        </p:nvSpPr>
        <p:spPr/>
        <p:txBody>
          <a:bodyPr/>
          <a:lstStyle>
            <a:lvl1pPr>
              <a:defRPr/>
            </a:lvl1pPr>
          </a:lstStyle>
          <a:p>
            <a:fld id="{75C32FA1-37BD-4E8A-AC24-7EE9C749DADC}" type="slidenum">
              <a:rPr lang="es-ES" altLang="es-CO"/>
              <a:pPr/>
              <a:t>‹Nº›</a:t>
            </a:fld>
            <a:endParaRPr lang="es-ES" altLang="es-CO"/>
          </a:p>
        </p:txBody>
      </p:sp>
    </p:spTree>
    <p:extLst>
      <p:ext uri="{BB962C8B-B14F-4D97-AF65-F5344CB8AC3E}">
        <p14:creationId xmlns:p14="http://schemas.microsoft.com/office/powerpoint/2010/main" val="134739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1735" y="5875869"/>
            <a:ext cx="5829300" cy="1816100"/>
          </a:xfrm>
        </p:spPr>
        <p:txBody>
          <a:bodyPr anchor="t"/>
          <a:lstStyle>
            <a:lvl1pPr algn="l">
              <a:defRPr sz="5294" b="1" cap="all"/>
            </a:lvl1pPr>
          </a:lstStyle>
          <a:p>
            <a:r>
              <a:rPr lang="en-US"/>
              <a:t>Clic para editar título</a:t>
            </a:r>
            <a:endParaRPr lang="es-ES"/>
          </a:p>
        </p:txBody>
      </p:sp>
      <p:sp>
        <p:nvSpPr>
          <p:cNvPr id="3" name="Marcador de texto 2"/>
          <p:cNvSpPr>
            <a:spLocks noGrp="1"/>
          </p:cNvSpPr>
          <p:nvPr>
            <p:ph type="body" idx="1"/>
          </p:nvPr>
        </p:nvSpPr>
        <p:spPr>
          <a:xfrm>
            <a:off x="541735" y="3875618"/>
            <a:ext cx="5829300" cy="2000249"/>
          </a:xfrm>
        </p:spPr>
        <p:txBody>
          <a:bodyPr anchor="b"/>
          <a:lstStyle>
            <a:lvl1pPr marL="0" indent="0">
              <a:buNone/>
              <a:defRPr sz="2588">
                <a:solidFill>
                  <a:schemeClr val="tx1">
                    <a:tint val="75000"/>
                  </a:schemeClr>
                </a:solidFill>
              </a:defRPr>
            </a:lvl1pPr>
            <a:lvl2pPr marL="599348" indent="0">
              <a:buNone/>
              <a:defRPr sz="2353">
                <a:solidFill>
                  <a:schemeClr val="tx1">
                    <a:tint val="75000"/>
                  </a:schemeClr>
                </a:solidFill>
              </a:defRPr>
            </a:lvl2pPr>
            <a:lvl3pPr marL="1198695" indent="0">
              <a:buNone/>
              <a:defRPr sz="2118">
                <a:solidFill>
                  <a:schemeClr val="tx1">
                    <a:tint val="75000"/>
                  </a:schemeClr>
                </a:solidFill>
              </a:defRPr>
            </a:lvl3pPr>
            <a:lvl4pPr marL="1798044" indent="0">
              <a:buNone/>
              <a:defRPr sz="1882">
                <a:solidFill>
                  <a:schemeClr val="tx1">
                    <a:tint val="75000"/>
                  </a:schemeClr>
                </a:solidFill>
              </a:defRPr>
            </a:lvl4pPr>
            <a:lvl5pPr marL="2397392" indent="0">
              <a:buNone/>
              <a:defRPr sz="1882">
                <a:solidFill>
                  <a:schemeClr val="tx1">
                    <a:tint val="75000"/>
                  </a:schemeClr>
                </a:solidFill>
              </a:defRPr>
            </a:lvl5pPr>
            <a:lvl6pPr marL="2996740" indent="0">
              <a:buNone/>
              <a:defRPr sz="1882">
                <a:solidFill>
                  <a:schemeClr val="tx1">
                    <a:tint val="75000"/>
                  </a:schemeClr>
                </a:solidFill>
              </a:defRPr>
            </a:lvl6pPr>
            <a:lvl7pPr marL="3596088" indent="0">
              <a:buNone/>
              <a:defRPr sz="1882">
                <a:solidFill>
                  <a:schemeClr val="tx1">
                    <a:tint val="75000"/>
                  </a:schemeClr>
                </a:solidFill>
              </a:defRPr>
            </a:lvl7pPr>
            <a:lvl8pPr marL="4195436" indent="0">
              <a:buNone/>
              <a:defRPr sz="1882">
                <a:solidFill>
                  <a:schemeClr val="tx1">
                    <a:tint val="75000"/>
                  </a:schemeClr>
                </a:solidFill>
              </a:defRPr>
            </a:lvl8pPr>
            <a:lvl9pPr marL="4794784" indent="0">
              <a:buNone/>
              <a:defRPr sz="1882">
                <a:solidFill>
                  <a:schemeClr val="tx1">
                    <a:tint val="75000"/>
                  </a:schemeClr>
                </a:solidFill>
              </a:defRPr>
            </a:lvl9pPr>
          </a:lstStyle>
          <a:p>
            <a:pPr lvl="0"/>
            <a:r>
              <a:rPr lang="en-US"/>
              <a:t>Haga clic para modificar el estilo de texto del patrón</a:t>
            </a:r>
          </a:p>
        </p:txBody>
      </p:sp>
      <p:sp>
        <p:nvSpPr>
          <p:cNvPr id="4" name="Marcador de fecha 3">
            <a:extLst>
              <a:ext uri="{FF2B5EF4-FFF2-40B4-BE49-F238E27FC236}">
                <a16:creationId xmlns:a16="http://schemas.microsoft.com/office/drawing/2014/main" id="{3571BFB5-5F44-4D4F-92BE-BDE700C76952}"/>
              </a:ext>
            </a:extLst>
          </p:cNvPr>
          <p:cNvSpPr>
            <a:spLocks noGrp="1"/>
          </p:cNvSpPr>
          <p:nvPr>
            <p:ph type="dt" sz="half" idx="10"/>
          </p:nvPr>
        </p:nvSpPr>
        <p:spPr/>
        <p:txBody>
          <a:bodyPr/>
          <a:lstStyle>
            <a:lvl1pPr>
              <a:defRPr/>
            </a:lvl1pPr>
          </a:lstStyle>
          <a:p>
            <a:pPr>
              <a:defRPr/>
            </a:pPr>
            <a:fld id="{9AD1ED11-A02E-4369-B9E9-DBAE8198F72A}" type="datetimeFigureOut">
              <a:rPr lang="es-ES"/>
              <a:pPr>
                <a:defRPr/>
              </a:pPr>
              <a:t>05/04/2021</a:t>
            </a:fld>
            <a:endParaRPr lang="es-ES"/>
          </a:p>
        </p:txBody>
      </p:sp>
      <p:sp>
        <p:nvSpPr>
          <p:cNvPr id="5" name="Marcador de pie de página 4">
            <a:extLst>
              <a:ext uri="{FF2B5EF4-FFF2-40B4-BE49-F238E27FC236}">
                <a16:creationId xmlns:a16="http://schemas.microsoft.com/office/drawing/2014/main" id="{B34A8044-0B66-44F2-8C73-E376B6311785}"/>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3BAA5E8-7713-47E3-8DF7-49EA892B180A}"/>
              </a:ext>
            </a:extLst>
          </p:cNvPr>
          <p:cNvSpPr>
            <a:spLocks noGrp="1"/>
          </p:cNvSpPr>
          <p:nvPr>
            <p:ph type="sldNum" sz="quarter" idx="12"/>
          </p:nvPr>
        </p:nvSpPr>
        <p:spPr/>
        <p:txBody>
          <a:bodyPr/>
          <a:lstStyle>
            <a:lvl1pPr>
              <a:defRPr/>
            </a:lvl1pPr>
          </a:lstStyle>
          <a:p>
            <a:fld id="{EB3C285B-580B-41B4-9447-E7A8BCD9DE7A}" type="slidenum">
              <a:rPr lang="es-ES" altLang="es-CO"/>
              <a:pPr/>
              <a:t>‹Nº›</a:t>
            </a:fld>
            <a:endParaRPr lang="es-ES" altLang="es-CO"/>
          </a:p>
        </p:txBody>
      </p:sp>
    </p:spTree>
    <p:extLst>
      <p:ext uri="{BB962C8B-B14F-4D97-AF65-F5344CB8AC3E}">
        <p14:creationId xmlns:p14="http://schemas.microsoft.com/office/powerpoint/2010/main" val="274896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342900" y="2133601"/>
            <a:ext cx="3028950" cy="6034618"/>
          </a:xfrm>
        </p:spPr>
        <p:txBody>
          <a:bodyPr/>
          <a:lstStyle>
            <a:lvl1pPr>
              <a:defRPr sz="3647"/>
            </a:lvl1pPr>
            <a:lvl2pPr>
              <a:defRPr sz="3177"/>
            </a:lvl2pPr>
            <a:lvl3pPr>
              <a:defRPr sz="2588"/>
            </a:lvl3pPr>
            <a:lvl4pPr>
              <a:defRPr sz="2353"/>
            </a:lvl4pPr>
            <a:lvl5pPr>
              <a:defRPr sz="2353"/>
            </a:lvl5pPr>
            <a:lvl6pPr>
              <a:defRPr sz="2353"/>
            </a:lvl6pPr>
            <a:lvl7pPr>
              <a:defRPr sz="2353"/>
            </a:lvl7pPr>
            <a:lvl8pPr>
              <a:defRPr sz="2353"/>
            </a:lvl8pPr>
            <a:lvl9pPr>
              <a:defRPr sz="2353"/>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3486150" y="2133601"/>
            <a:ext cx="3028950" cy="6034618"/>
          </a:xfrm>
        </p:spPr>
        <p:txBody>
          <a:bodyPr/>
          <a:lstStyle>
            <a:lvl1pPr>
              <a:defRPr sz="3647"/>
            </a:lvl1pPr>
            <a:lvl2pPr>
              <a:defRPr sz="3177"/>
            </a:lvl2pPr>
            <a:lvl3pPr>
              <a:defRPr sz="2588"/>
            </a:lvl3pPr>
            <a:lvl4pPr>
              <a:defRPr sz="2353"/>
            </a:lvl4pPr>
            <a:lvl5pPr>
              <a:defRPr sz="2353"/>
            </a:lvl5pPr>
            <a:lvl6pPr>
              <a:defRPr sz="2353"/>
            </a:lvl6pPr>
            <a:lvl7pPr>
              <a:defRPr sz="2353"/>
            </a:lvl7pPr>
            <a:lvl8pPr>
              <a:defRPr sz="2353"/>
            </a:lvl8pPr>
            <a:lvl9pPr>
              <a:defRPr sz="2353"/>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3">
            <a:extLst>
              <a:ext uri="{FF2B5EF4-FFF2-40B4-BE49-F238E27FC236}">
                <a16:creationId xmlns:a16="http://schemas.microsoft.com/office/drawing/2014/main" id="{3FBBE5B6-9D2D-405C-B049-8995125B04F3}"/>
              </a:ext>
            </a:extLst>
          </p:cNvPr>
          <p:cNvSpPr>
            <a:spLocks noGrp="1"/>
          </p:cNvSpPr>
          <p:nvPr>
            <p:ph type="dt" sz="half" idx="10"/>
          </p:nvPr>
        </p:nvSpPr>
        <p:spPr/>
        <p:txBody>
          <a:bodyPr/>
          <a:lstStyle>
            <a:lvl1pPr>
              <a:defRPr/>
            </a:lvl1pPr>
          </a:lstStyle>
          <a:p>
            <a:pPr>
              <a:defRPr/>
            </a:pPr>
            <a:fld id="{555F1045-DC35-41E6-9643-21BD0A16F45C}" type="datetimeFigureOut">
              <a:rPr lang="es-ES"/>
              <a:pPr>
                <a:defRPr/>
              </a:pPr>
              <a:t>05/04/2021</a:t>
            </a:fld>
            <a:endParaRPr lang="es-ES"/>
          </a:p>
        </p:txBody>
      </p:sp>
      <p:sp>
        <p:nvSpPr>
          <p:cNvPr id="6" name="Marcador de pie de página 4">
            <a:extLst>
              <a:ext uri="{FF2B5EF4-FFF2-40B4-BE49-F238E27FC236}">
                <a16:creationId xmlns:a16="http://schemas.microsoft.com/office/drawing/2014/main" id="{5C6ABAD1-2847-4705-B07A-80C559708B94}"/>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F578899D-9D75-41DD-8175-5C9D029F43F9}"/>
              </a:ext>
            </a:extLst>
          </p:cNvPr>
          <p:cNvSpPr>
            <a:spLocks noGrp="1"/>
          </p:cNvSpPr>
          <p:nvPr>
            <p:ph type="sldNum" sz="quarter" idx="12"/>
          </p:nvPr>
        </p:nvSpPr>
        <p:spPr/>
        <p:txBody>
          <a:bodyPr/>
          <a:lstStyle>
            <a:lvl1pPr>
              <a:defRPr/>
            </a:lvl1pPr>
          </a:lstStyle>
          <a:p>
            <a:fld id="{551FDFB8-783F-4CE5-93E8-61C2DD647638}" type="slidenum">
              <a:rPr lang="es-ES" altLang="es-CO"/>
              <a:pPr/>
              <a:t>‹Nº›</a:t>
            </a:fld>
            <a:endParaRPr lang="es-ES" altLang="es-CO"/>
          </a:p>
        </p:txBody>
      </p:sp>
    </p:spTree>
    <p:extLst>
      <p:ext uri="{BB962C8B-B14F-4D97-AF65-F5344CB8AC3E}">
        <p14:creationId xmlns:p14="http://schemas.microsoft.com/office/powerpoint/2010/main" val="89560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342901" y="2046818"/>
            <a:ext cx="3030141" cy="853017"/>
          </a:xfrm>
        </p:spPr>
        <p:txBody>
          <a:bodyPr anchor="b"/>
          <a:lstStyle>
            <a:lvl1pPr marL="0" indent="0">
              <a:buNone/>
              <a:defRPr sz="3177" b="1"/>
            </a:lvl1pPr>
            <a:lvl2pPr marL="599348" indent="0">
              <a:buNone/>
              <a:defRPr sz="2588" b="1"/>
            </a:lvl2pPr>
            <a:lvl3pPr marL="1198695" indent="0">
              <a:buNone/>
              <a:defRPr sz="2353" b="1"/>
            </a:lvl3pPr>
            <a:lvl4pPr marL="1798044" indent="0">
              <a:buNone/>
              <a:defRPr sz="2118" b="1"/>
            </a:lvl4pPr>
            <a:lvl5pPr marL="2397392" indent="0">
              <a:buNone/>
              <a:defRPr sz="2118" b="1"/>
            </a:lvl5pPr>
            <a:lvl6pPr marL="2996740" indent="0">
              <a:buNone/>
              <a:defRPr sz="2118" b="1"/>
            </a:lvl6pPr>
            <a:lvl7pPr marL="3596088" indent="0">
              <a:buNone/>
              <a:defRPr sz="2118" b="1"/>
            </a:lvl7pPr>
            <a:lvl8pPr marL="4195436" indent="0">
              <a:buNone/>
              <a:defRPr sz="2118" b="1"/>
            </a:lvl8pPr>
            <a:lvl9pPr marL="4794784" indent="0">
              <a:buNone/>
              <a:defRPr sz="2118" b="1"/>
            </a:lvl9pPr>
          </a:lstStyle>
          <a:p>
            <a:pPr lvl="0"/>
            <a:r>
              <a:rPr lang="en-US"/>
              <a:t>Haga clic para modificar el estilo de texto del patrón</a:t>
            </a:r>
          </a:p>
        </p:txBody>
      </p:sp>
      <p:sp>
        <p:nvSpPr>
          <p:cNvPr id="4" name="Marcador de contenido 3"/>
          <p:cNvSpPr>
            <a:spLocks noGrp="1"/>
          </p:cNvSpPr>
          <p:nvPr>
            <p:ph sz="half" idx="2"/>
          </p:nvPr>
        </p:nvSpPr>
        <p:spPr>
          <a:xfrm>
            <a:off x="342901" y="2899834"/>
            <a:ext cx="3030141" cy="5268384"/>
          </a:xfrm>
        </p:spPr>
        <p:txBody>
          <a:bodyPr/>
          <a:lstStyle>
            <a:lvl1pPr>
              <a:defRPr sz="3177"/>
            </a:lvl1pPr>
            <a:lvl2pPr>
              <a:defRPr sz="2588"/>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3483770" y="2046818"/>
            <a:ext cx="3031331" cy="853017"/>
          </a:xfrm>
        </p:spPr>
        <p:txBody>
          <a:bodyPr anchor="b"/>
          <a:lstStyle>
            <a:lvl1pPr marL="0" indent="0">
              <a:buNone/>
              <a:defRPr sz="3177" b="1"/>
            </a:lvl1pPr>
            <a:lvl2pPr marL="599348" indent="0">
              <a:buNone/>
              <a:defRPr sz="2588" b="1"/>
            </a:lvl2pPr>
            <a:lvl3pPr marL="1198695" indent="0">
              <a:buNone/>
              <a:defRPr sz="2353" b="1"/>
            </a:lvl3pPr>
            <a:lvl4pPr marL="1798044" indent="0">
              <a:buNone/>
              <a:defRPr sz="2118" b="1"/>
            </a:lvl4pPr>
            <a:lvl5pPr marL="2397392" indent="0">
              <a:buNone/>
              <a:defRPr sz="2118" b="1"/>
            </a:lvl5pPr>
            <a:lvl6pPr marL="2996740" indent="0">
              <a:buNone/>
              <a:defRPr sz="2118" b="1"/>
            </a:lvl6pPr>
            <a:lvl7pPr marL="3596088" indent="0">
              <a:buNone/>
              <a:defRPr sz="2118" b="1"/>
            </a:lvl7pPr>
            <a:lvl8pPr marL="4195436" indent="0">
              <a:buNone/>
              <a:defRPr sz="2118" b="1"/>
            </a:lvl8pPr>
            <a:lvl9pPr marL="4794784" indent="0">
              <a:buNone/>
              <a:defRPr sz="2118" b="1"/>
            </a:lvl9pPr>
          </a:lstStyle>
          <a:p>
            <a:pPr lvl="0"/>
            <a:r>
              <a:rPr lang="en-US"/>
              <a:t>Haga clic para modificar el estilo de texto del patrón</a:t>
            </a:r>
          </a:p>
        </p:txBody>
      </p:sp>
      <p:sp>
        <p:nvSpPr>
          <p:cNvPr id="6" name="Marcador de contenido 5"/>
          <p:cNvSpPr>
            <a:spLocks noGrp="1"/>
          </p:cNvSpPr>
          <p:nvPr>
            <p:ph sz="quarter" idx="4"/>
          </p:nvPr>
        </p:nvSpPr>
        <p:spPr>
          <a:xfrm>
            <a:off x="3483770" y="2899834"/>
            <a:ext cx="3031331" cy="5268384"/>
          </a:xfrm>
        </p:spPr>
        <p:txBody>
          <a:bodyPr/>
          <a:lstStyle>
            <a:lvl1pPr>
              <a:defRPr sz="3177"/>
            </a:lvl1pPr>
            <a:lvl2pPr>
              <a:defRPr sz="2588"/>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3">
            <a:extLst>
              <a:ext uri="{FF2B5EF4-FFF2-40B4-BE49-F238E27FC236}">
                <a16:creationId xmlns:a16="http://schemas.microsoft.com/office/drawing/2014/main" id="{C3418262-A1B2-4778-BF0C-FBEEA7DA1FDE}"/>
              </a:ext>
            </a:extLst>
          </p:cNvPr>
          <p:cNvSpPr>
            <a:spLocks noGrp="1"/>
          </p:cNvSpPr>
          <p:nvPr>
            <p:ph type="dt" sz="half" idx="10"/>
          </p:nvPr>
        </p:nvSpPr>
        <p:spPr/>
        <p:txBody>
          <a:bodyPr/>
          <a:lstStyle>
            <a:lvl1pPr>
              <a:defRPr/>
            </a:lvl1pPr>
          </a:lstStyle>
          <a:p>
            <a:pPr>
              <a:defRPr/>
            </a:pPr>
            <a:fld id="{073B4F69-5537-46C7-B23B-C3A64010C8F2}" type="datetimeFigureOut">
              <a:rPr lang="es-ES"/>
              <a:pPr>
                <a:defRPr/>
              </a:pPr>
              <a:t>05/04/2021</a:t>
            </a:fld>
            <a:endParaRPr lang="es-ES"/>
          </a:p>
        </p:txBody>
      </p:sp>
      <p:sp>
        <p:nvSpPr>
          <p:cNvPr id="8" name="Marcador de pie de página 4">
            <a:extLst>
              <a:ext uri="{FF2B5EF4-FFF2-40B4-BE49-F238E27FC236}">
                <a16:creationId xmlns:a16="http://schemas.microsoft.com/office/drawing/2014/main" id="{FAB0954E-D9F8-4B8B-A954-AC5380BC7B1E}"/>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7C0AEEEA-74AF-4D6D-A8EF-8F69B19473D9}"/>
              </a:ext>
            </a:extLst>
          </p:cNvPr>
          <p:cNvSpPr>
            <a:spLocks noGrp="1"/>
          </p:cNvSpPr>
          <p:nvPr>
            <p:ph type="sldNum" sz="quarter" idx="12"/>
          </p:nvPr>
        </p:nvSpPr>
        <p:spPr/>
        <p:txBody>
          <a:bodyPr/>
          <a:lstStyle>
            <a:lvl1pPr>
              <a:defRPr/>
            </a:lvl1pPr>
          </a:lstStyle>
          <a:p>
            <a:fld id="{0929156C-F261-42AF-BCD6-7FA8B94F3E00}" type="slidenum">
              <a:rPr lang="es-ES" altLang="es-CO"/>
              <a:pPr/>
              <a:t>‹Nº›</a:t>
            </a:fld>
            <a:endParaRPr lang="es-ES" altLang="es-CO"/>
          </a:p>
        </p:txBody>
      </p:sp>
    </p:spTree>
    <p:extLst>
      <p:ext uri="{BB962C8B-B14F-4D97-AF65-F5344CB8AC3E}">
        <p14:creationId xmlns:p14="http://schemas.microsoft.com/office/powerpoint/2010/main" val="72621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3">
            <a:extLst>
              <a:ext uri="{FF2B5EF4-FFF2-40B4-BE49-F238E27FC236}">
                <a16:creationId xmlns:a16="http://schemas.microsoft.com/office/drawing/2014/main" id="{2FE00AEA-B50D-49FD-B50B-A0562179F4F1}"/>
              </a:ext>
            </a:extLst>
          </p:cNvPr>
          <p:cNvSpPr>
            <a:spLocks noGrp="1"/>
          </p:cNvSpPr>
          <p:nvPr>
            <p:ph type="dt" sz="half" idx="10"/>
          </p:nvPr>
        </p:nvSpPr>
        <p:spPr/>
        <p:txBody>
          <a:bodyPr/>
          <a:lstStyle>
            <a:lvl1pPr>
              <a:defRPr/>
            </a:lvl1pPr>
          </a:lstStyle>
          <a:p>
            <a:pPr>
              <a:defRPr/>
            </a:pPr>
            <a:fld id="{94D01FE8-5D76-4A6B-8AA3-769DFDBE4F2C}" type="datetimeFigureOut">
              <a:rPr lang="es-ES"/>
              <a:pPr>
                <a:defRPr/>
              </a:pPr>
              <a:t>05/04/2021</a:t>
            </a:fld>
            <a:endParaRPr lang="es-ES"/>
          </a:p>
        </p:txBody>
      </p:sp>
      <p:sp>
        <p:nvSpPr>
          <p:cNvPr id="4" name="Marcador de pie de página 4">
            <a:extLst>
              <a:ext uri="{FF2B5EF4-FFF2-40B4-BE49-F238E27FC236}">
                <a16:creationId xmlns:a16="http://schemas.microsoft.com/office/drawing/2014/main" id="{524D1677-D95F-4B73-9499-77F8F035EEE4}"/>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6447D184-3E48-417D-BA89-3E064C79C2FC}"/>
              </a:ext>
            </a:extLst>
          </p:cNvPr>
          <p:cNvSpPr>
            <a:spLocks noGrp="1"/>
          </p:cNvSpPr>
          <p:nvPr>
            <p:ph type="sldNum" sz="quarter" idx="12"/>
          </p:nvPr>
        </p:nvSpPr>
        <p:spPr/>
        <p:txBody>
          <a:bodyPr/>
          <a:lstStyle>
            <a:lvl1pPr>
              <a:defRPr/>
            </a:lvl1pPr>
          </a:lstStyle>
          <a:p>
            <a:fld id="{8AF1D045-E779-4AD1-9ABD-21FF31A08C27}" type="slidenum">
              <a:rPr lang="es-ES" altLang="es-CO"/>
              <a:pPr/>
              <a:t>‹Nº›</a:t>
            </a:fld>
            <a:endParaRPr lang="es-ES" altLang="es-CO"/>
          </a:p>
        </p:txBody>
      </p:sp>
    </p:spTree>
    <p:extLst>
      <p:ext uri="{BB962C8B-B14F-4D97-AF65-F5344CB8AC3E}">
        <p14:creationId xmlns:p14="http://schemas.microsoft.com/office/powerpoint/2010/main" val="85090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847517B1-75C3-48FF-9BC4-B0125686CB38}"/>
              </a:ext>
            </a:extLst>
          </p:cNvPr>
          <p:cNvSpPr>
            <a:spLocks noGrp="1"/>
          </p:cNvSpPr>
          <p:nvPr>
            <p:ph type="dt" sz="half" idx="10"/>
          </p:nvPr>
        </p:nvSpPr>
        <p:spPr/>
        <p:txBody>
          <a:bodyPr/>
          <a:lstStyle>
            <a:lvl1pPr>
              <a:defRPr/>
            </a:lvl1pPr>
          </a:lstStyle>
          <a:p>
            <a:pPr>
              <a:defRPr/>
            </a:pPr>
            <a:fld id="{E5154FB1-32B1-4C8A-BC87-04AB0C3A48A0}" type="datetimeFigureOut">
              <a:rPr lang="es-ES"/>
              <a:pPr>
                <a:defRPr/>
              </a:pPr>
              <a:t>05/04/2021</a:t>
            </a:fld>
            <a:endParaRPr lang="es-ES"/>
          </a:p>
        </p:txBody>
      </p:sp>
      <p:sp>
        <p:nvSpPr>
          <p:cNvPr id="3" name="Marcador de pie de página 4">
            <a:extLst>
              <a:ext uri="{FF2B5EF4-FFF2-40B4-BE49-F238E27FC236}">
                <a16:creationId xmlns:a16="http://schemas.microsoft.com/office/drawing/2014/main" id="{608632CC-CE9A-461A-8481-6C85D9667AC6}"/>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C406419A-D308-4CB9-84B5-53F519EAB020}"/>
              </a:ext>
            </a:extLst>
          </p:cNvPr>
          <p:cNvSpPr>
            <a:spLocks noGrp="1"/>
          </p:cNvSpPr>
          <p:nvPr>
            <p:ph type="sldNum" sz="quarter" idx="12"/>
          </p:nvPr>
        </p:nvSpPr>
        <p:spPr/>
        <p:txBody>
          <a:bodyPr/>
          <a:lstStyle>
            <a:lvl1pPr>
              <a:defRPr/>
            </a:lvl1pPr>
          </a:lstStyle>
          <a:p>
            <a:fld id="{21BD53E0-CEBB-4B7E-A716-DEC2EB016133}" type="slidenum">
              <a:rPr lang="es-ES" altLang="es-CO"/>
              <a:pPr/>
              <a:t>‹Nº›</a:t>
            </a:fld>
            <a:endParaRPr lang="es-ES" altLang="es-CO"/>
          </a:p>
        </p:txBody>
      </p:sp>
    </p:spTree>
    <p:extLst>
      <p:ext uri="{BB962C8B-B14F-4D97-AF65-F5344CB8AC3E}">
        <p14:creationId xmlns:p14="http://schemas.microsoft.com/office/powerpoint/2010/main" val="249470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2901" y="364067"/>
            <a:ext cx="2256235" cy="1549400"/>
          </a:xfrm>
        </p:spPr>
        <p:txBody>
          <a:bodyPr anchor="b"/>
          <a:lstStyle>
            <a:lvl1pPr algn="l">
              <a:defRPr sz="2588" b="1"/>
            </a:lvl1pPr>
          </a:lstStyle>
          <a:p>
            <a:r>
              <a:rPr lang="en-US"/>
              <a:t>Clic para editar título</a:t>
            </a:r>
            <a:endParaRPr lang="es-ES"/>
          </a:p>
        </p:txBody>
      </p:sp>
      <p:sp>
        <p:nvSpPr>
          <p:cNvPr id="3" name="Marcador de contenido 2"/>
          <p:cNvSpPr>
            <a:spLocks noGrp="1"/>
          </p:cNvSpPr>
          <p:nvPr>
            <p:ph idx="1"/>
          </p:nvPr>
        </p:nvSpPr>
        <p:spPr>
          <a:xfrm>
            <a:off x="2681288" y="364067"/>
            <a:ext cx="3833812" cy="7804151"/>
          </a:xfrm>
        </p:spPr>
        <p:txBody>
          <a:bodyPr/>
          <a:lstStyle>
            <a:lvl1pPr>
              <a:defRPr sz="4236"/>
            </a:lvl1pPr>
            <a:lvl2pPr>
              <a:defRPr sz="3647"/>
            </a:lvl2pPr>
            <a:lvl3pPr>
              <a:defRPr sz="3177"/>
            </a:lvl3pPr>
            <a:lvl4pPr>
              <a:defRPr sz="2588"/>
            </a:lvl4pPr>
            <a:lvl5pPr>
              <a:defRPr sz="2588"/>
            </a:lvl5pPr>
            <a:lvl6pPr>
              <a:defRPr sz="2588"/>
            </a:lvl6pPr>
            <a:lvl7pPr>
              <a:defRPr sz="2588"/>
            </a:lvl7pPr>
            <a:lvl8pPr>
              <a:defRPr sz="2588"/>
            </a:lvl8pPr>
            <a:lvl9pPr>
              <a:defRPr sz="2588"/>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342901" y="1913467"/>
            <a:ext cx="2256235" cy="6254751"/>
          </a:xfrm>
        </p:spPr>
        <p:txBody>
          <a:bodyPr/>
          <a:lstStyle>
            <a:lvl1pPr marL="0" indent="0">
              <a:buNone/>
              <a:defRPr sz="1882"/>
            </a:lvl1pPr>
            <a:lvl2pPr marL="599348" indent="0">
              <a:buNone/>
              <a:defRPr sz="1529"/>
            </a:lvl2pPr>
            <a:lvl3pPr marL="1198695" indent="0">
              <a:buNone/>
              <a:defRPr sz="1294"/>
            </a:lvl3pPr>
            <a:lvl4pPr marL="1798044" indent="0">
              <a:buNone/>
              <a:defRPr sz="1177"/>
            </a:lvl4pPr>
            <a:lvl5pPr marL="2397392" indent="0">
              <a:buNone/>
              <a:defRPr sz="1177"/>
            </a:lvl5pPr>
            <a:lvl6pPr marL="2996740" indent="0">
              <a:buNone/>
              <a:defRPr sz="1177"/>
            </a:lvl6pPr>
            <a:lvl7pPr marL="3596088" indent="0">
              <a:buNone/>
              <a:defRPr sz="1177"/>
            </a:lvl7pPr>
            <a:lvl8pPr marL="4195436" indent="0">
              <a:buNone/>
              <a:defRPr sz="1177"/>
            </a:lvl8pPr>
            <a:lvl9pPr marL="4794784" indent="0">
              <a:buNone/>
              <a:defRPr sz="1177"/>
            </a:lvl9pPr>
          </a:lstStyle>
          <a:p>
            <a:pPr lvl="0"/>
            <a:r>
              <a:rPr lang="en-US"/>
              <a:t>Haga clic para modificar el estilo de texto del patrón</a:t>
            </a:r>
          </a:p>
        </p:txBody>
      </p:sp>
      <p:sp>
        <p:nvSpPr>
          <p:cNvPr id="5" name="Marcador de fecha 3">
            <a:extLst>
              <a:ext uri="{FF2B5EF4-FFF2-40B4-BE49-F238E27FC236}">
                <a16:creationId xmlns:a16="http://schemas.microsoft.com/office/drawing/2014/main" id="{DCD0B13C-5596-4A81-9BE5-AE92EF7B3AC4}"/>
              </a:ext>
            </a:extLst>
          </p:cNvPr>
          <p:cNvSpPr>
            <a:spLocks noGrp="1"/>
          </p:cNvSpPr>
          <p:nvPr>
            <p:ph type="dt" sz="half" idx="10"/>
          </p:nvPr>
        </p:nvSpPr>
        <p:spPr/>
        <p:txBody>
          <a:bodyPr/>
          <a:lstStyle>
            <a:lvl1pPr>
              <a:defRPr/>
            </a:lvl1pPr>
          </a:lstStyle>
          <a:p>
            <a:pPr>
              <a:defRPr/>
            </a:pPr>
            <a:fld id="{29228C07-98AF-4E8D-AB7E-B5E9DA8E8189}" type="datetimeFigureOut">
              <a:rPr lang="es-ES"/>
              <a:pPr>
                <a:defRPr/>
              </a:pPr>
              <a:t>05/04/2021</a:t>
            </a:fld>
            <a:endParaRPr lang="es-ES"/>
          </a:p>
        </p:txBody>
      </p:sp>
      <p:sp>
        <p:nvSpPr>
          <p:cNvPr id="6" name="Marcador de pie de página 4">
            <a:extLst>
              <a:ext uri="{FF2B5EF4-FFF2-40B4-BE49-F238E27FC236}">
                <a16:creationId xmlns:a16="http://schemas.microsoft.com/office/drawing/2014/main" id="{D57954E3-8F4C-4A3E-8807-558B8D53F5E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ADACB41B-6057-46EF-9C13-728EFF3F13C4}"/>
              </a:ext>
            </a:extLst>
          </p:cNvPr>
          <p:cNvSpPr>
            <a:spLocks noGrp="1"/>
          </p:cNvSpPr>
          <p:nvPr>
            <p:ph type="sldNum" sz="quarter" idx="12"/>
          </p:nvPr>
        </p:nvSpPr>
        <p:spPr/>
        <p:txBody>
          <a:bodyPr/>
          <a:lstStyle>
            <a:lvl1pPr>
              <a:defRPr/>
            </a:lvl1pPr>
          </a:lstStyle>
          <a:p>
            <a:fld id="{7D92697D-7373-4D72-B18C-5E84D55015E2}" type="slidenum">
              <a:rPr lang="es-ES" altLang="es-CO"/>
              <a:pPr/>
              <a:t>‹Nº›</a:t>
            </a:fld>
            <a:endParaRPr lang="es-ES" altLang="es-CO"/>
          </a:p>
        </p:txBody>
      </p:sp>
    </p:spTree>
    <p:extLst>
      <p:ext uri="{BB962C8B-B14F-4D97-AF65-F5344CB8AC3E}">
        <p14:creationId xmlns:p14="http://schemas.microsoft.com/office/powerpoint/2010/main" val="21011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44216" y="6400802"/>
            <a:ext cx="4114800" cy="755651"/>
          </a:xfrm>
        </p:spPr>
        <p:txBody>
          <a:bodyPr anchor="b"/>
          <a:lstStyle>
            <a:lvl1pPr algn="l">
              <a:defRPr sz="2588" b="1"/>
            </a:lvl1pPr>
          </a:lstStyle>
          <a:p>
            <a:r>
              <a:rPr lang="en-US"/>
              <a:t>Clic para editar título</a:t>
            </a:r>
            <a:endParaRPr lang="es-ES"/>
          </a:p>
        </p:txBody>
      </p:sp>
      <p:sp>
        <p:nvSpPr>
          <p:cNvPr id="3" name="Marcador de posición de imagen 2"/>
          <p:cNvSpPr>
            <a:spLocks noGrp="1"/>
          </p:cNvSpPr>
          <p:nvPr>
            <p:ph type="pic" idx="1"/>
          </p:nvPr>
        </p:nvSpPr>
        <p:spPr>
          <a:xfrm>
            <a:off x="1344216" y="817033"/>
            <a:ext cx="4114800" cy="5486400"/>
          </a:xfrm>
        </p:spPr>
        <p:txBody>
          <a:bodyPr rtlCol="0">
            <a:normAutofit/>
          </a:bodyPr>
          <a:lstStyle>
            <a:lvl1pPr marL="0" indent="0">
              <a:buNone/>
              <a:defRPr sz="4236"/>
            </a:lvl1pPr>
            <a:lvl2pPr marL="599348" indent="0">
              <a:buNone/>
              <a:defRPr sz="3647"/>
            </a:lvl2pPr>
            <a:lvl3pPr marL="1198695" indent="0">
              <a:buNone/>
              <a:defRPr sz="3177"/>
            </a:lvl3pPr>
            <a:lvl4pPr marL="1798044" indent="0">
              <a:buNone/>
              <a:defRPr sz="2588"/>
            </a:lvl4pPr>
            <a:lvl5pPr marL="2397392" indent="0">
              <a:buNone/>
              <a:defRPr sz="2588"/>
            </a:lvl5pPr>
            <a:lvl6pPr marL="2996740" indent="0">
              <a:buNone/>
              <a:defRPr sz="2588"/>
            </a:lvl6pPr>
            <a:lvl7pPr marL="3596088" indent="0">
              <a:buNone/>
              <a:defRPr sz="2588"/>
            </a:lvl7pPr>
            <a:lvl8pPr marL="4195436" indent="0">
              <a:buNone/>
              <a:defRPr sz="2588"/>
            </a:lvl8pPr>
            <a:lvl9pPr marL="4794784" indent="0">
              <a:buNone/>
              <a:defRPr sz="2588"/>
            </a:lvl9pPr>
          </a:lstStyle>
          <a:p>
            <a:pPr lvl="0"/>
            <a:endParaRPr lang="es-ES" noProof="0"/>
          </a:p>
        </p:txBody>
      </p:sp>
      <p:sp>
        <p:nvSpPr>
          <p:cNvPr id="4" name="Marcador de texto 3"/>
          <p:cNvSpPr>
            <a:spLocks noGrp="1"/>
          </p:cNvSpPr>
          <p:nvPr>
            <p:ph type="body" sz="half" idx="2"/>
          </p:nvPr>
        </p:nvSpPr>
        <p:spPr>
          <a:xfrm>
            <a:off x="1344216" y="7156453"/>
            <a:ext cx="4114800" cy="1073149"/>
          </a:xfrm>
        </p:spPr>
        <p:txBody>
          <a:bodyPr/>
          <a:lstStyle>
            <a:lvl1pPr marL="0" indent="0">
              <a:buNone/>
              <a:defRPr sz="1882"/>
            </a:lvl1pPr>
            <a:lvl2pPr marL="599348" indent="0">
              <a:buNone/>
              <a:defRPr sz="1529"/>
            </a:lvl2pPr>
            <a:lvl3pPr marL="1198695" indent="0">
              <a:buNone/>
              <a:defRPr sz="1294"/>
            </a:lvl3pPr>
            <a:lvl4pPr marL="1798044" indent="0">
              <a:buNone/>
              <a:defRPr sz="1177"/>
            </a:lvl4pPr>
            <a:lvl5pPr marL="2397392" indent="0">
              <a:buNone/>
              <a:defRPr sz="1177"/>
            </a:lvl5pPr>
            <a:lvl6pPr marL="2996740" indent="0">
              <a:buNone/>
              <a:defRPr sz="1177"/>
            </a:lvl6pPr>
            <a:lvl7pPr marL="3596088" indent="0">
              <a:buNone/>
              <a:defRPr sz="1177"/>
            </a:lvl7pPr>
            <a:lvl8pPr marL="4195436" indent="0">
              <a:buNone/>
              <a:defRPr sz="1177"/>
            </a:lvl8pPr>
            <a:lvl9pPr marL="4794784" indent="0">
              <a:buNone/>
              <a:defRPr sz="1177"/>
            </a:lvl9pPr>
          </a:lstStyle>
          <a:p>
            <a:pPr lvl="0"/>
            <a:r>
              <a:rPr lang="en-US"/>
              <a:t>Haga clic para modificar el estilo de texto del patrón</a:t>
            </a:r>
          </a:p>
        </p:txBody>
      </p:sp>
      <p:sp>
        <p:nvSpPr>
          <p:cNvPr id="5" name="Marcador de fecha 3">
            <a:extLst>
              <a:ext uri="{FF2B5EF4-FFF2-40B4-BE49-F238E27FC236}">
                <a16:creationId xmlns:a16="http://schemas.microsoft.com/office/drawing/2014/main" id="{E5AE069C-004E-45D4-A85B-F13AB8A7A6F2}"/>
              </a:ext>
            </a:extLst>
          </p:cNvPr>
          <p:cNvSpPr>
            <a:spLocks noGrp="1"/>
          </p:cNvSpPr>
          <p:nvPr>
            <p:ph type="dt" sz="half" idx="10"/>
          </p:nvPr>
        </p:nvSpPr>
        <p:spPr/>
        <p:txBody>
          <a:bodyPr/>
          <a:lstStyle>
            <a:lvl1pPr>
              <a:defRPr/>
            </a:lvl1pPr>
          </a:lstStyle>
          <a:p>
            <a:pPr>
              <a:defRPr/>
            </a:pPr>
            <a:fld id="{C594C1CA-91D8-4EB6-BAD6-C27DC607FD4D}" type="datetimeFigureOut">
              <a:rPr lang="es-ES"/>
              <a:pPr>
                <a:defRPr/>
              </a:pPr>
              <a:t>05/04/2021</a:t>
            </a:fld>
            <a:endParaRPr lang="es-ES"/>
          </a:p>
        </p:txBody>
      </p:sp>
      <p:sp>
        <p:nvSpPr>
          <p:cNvPr id="6" name="Marcador de pie de página 4">
            <a:extLst>
              <a:ext uri="{FF2B5EF4-FFF2-40B4-BE49-F238E27FC236}">
                <a16:creationId xmlns:a16="http://schemas.microsoft.com/office/drawing/2014/main" id="{09D518C8-58F7-41D5-9949-B6839A7E6A19}"/>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53708401-474F-4116-A559-8FD20F0250A3}"/>
              </a:ext>
            </a:extLst>
          </p:cNvPr>
          <p:cNvSpPr>
            <a:spLocks noGrp="1"/>
          </p:cNvSpPr>
          <p:nvPr>
            <p:ph type="sldNum" sz="quarter" idx="12"/>
          </p:nvPr>
        </p:nvSpPr>
        <p:spPr/>
        <p:txBody>
          <a:bodyPr/>
          <a:lstStyle>
            <a:lvl1pPr>
              <a:defRPr/>
            </a:lvl1pPr>
          </a:lstStyle>
          <a:p>
            <a:fld id="{4A080368-12AE-4CB7-BA2A-02D5AAD3FD68}" type="slidenum">
              <a:rPr lang="es-ES" altLang="es-CO"/>
              <a:pPr/>
              <a:t>‹Nº›</a:t>
            </a:fld>
            <a:endParaRPr lang="es-ES" altLang="es-CO"/>
          </a:p>
        </p:txBody>
      </p:sp>
    </p:spTree>
    <p:extLst>
      <p:ext uri="{BB962C8B-B14F-4D97-AF65-F5344CB8AC3E}">
        <p14:creationId xmlns:p14="http://schemas.microsoft.com/office/powerpoint/2010/main" val="206166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8AB2551-44A6-4231-9650-A9DF9E438131}"/>
              </a:ext>
            </a:extLst>
          </p:cNvPr>
          <p:cNvSpPr>
            <a:spLocks noGrp="1"/>
          </p:cNvSpPr>
          <p:nvPr>
            <p:ph type="title"/>
          </p:nvPr>
        </p:nvSpPr>
        <p:spPr bwMode="auto">
          <a:xfrm>
            <a:off x="343117" y="366059"/>
            <a:ext cx="617176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s-CO"/>
              <a:t>Clic para editar título</a:t>
            </a:r>
            <a:endParaRPr lang="es-ES" altLang="es-CO"/>
          </a:p>
        </p:txBody>
      </p:sp>
      <p:sp>
        <p:nvSpPr>
          <p:cNvPr id="1027" name="Marcador de texto 2">
            <a:extLst>
              <a:ext uri="{FF2B5EF4-FFF2-40B4-BE49-F238E27FC236}">
                <a16:creationId xmlns:a16="http://schemas.microsoft.com/office/drawing/2014/main" id="{54616D7A-8E32-4E70-A750-1C81D5169262}"/>
              </a:ext>
            </a:extLst>
          </p:cNvPr>
          <p:cNvSpPr>
            <a:spLocks noGrp="1"/>
          </p:cNvSpPr>
          <p:nvPr>
            <p:ph type="body" idx="1"/>
          </p:nvPr>
        </p:nvSpPr>
        <p:spPr bwMode="auto">
          <a:xfrm>
            <a:off x="343117" y="2132853"/>
            <a:ext cx="6171768" cy="603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s-CO"/>
              <a:t>Haga clic para modificar el estilo de texto del patrón</a:t>
            </a:r>
          </a:p>
          <a:p>
            <a:pPr lvl="1"/>
            <a:r>
              <a:rPr lang="en-US" altLang="es-CO"/>
              <a:t>Segundo nivel</a:t>
            </a:r>
          </a:p>
          <a:p>
            <a:pPr lvl="2"/>
            <a:r>
              <a:rPr lang="en-US" altLang="es-CO"/>
              <a:t>Tercer nivel</a:t>
            </a:r>
          </a:p>
          <a:p>
            <a:pPr lvl="3"/>
            <a:r>
              <a:rPr lang="en-US" altLang="es-CO"/>
              <a:t>Cuarto nivel</a:t>
            </a:r>
          </a:p>
          <a:p>
            <a:pPr lvl="4"/>
            <a:r>
              <a:rPr lang="en-US" altLang="es-CO"/>
              <a:t>Quinto nivel</a:t>
            </a:r>
            <a:endParaRPr lang="es-ES" altLang="es-CO"/>
          </a:p>
        </p:txBody>
      </p:sp>
      <p:sp>
        <p:nvSpPr>
          <p:cNvPr id="4" name="Marcador de fecha 3">
            <a:extLst>
              <a:ext uri="{FF2B5EF4-FFF2-40B4-BE49-F238E27FC236}">
                <a16:creationId xmlns:a16="http://schemas.microsoft.com/office/drawing/2014/main" id="{3595B622-18BB-4895-87A1-6AC02A794941}"/>
              </a:ext>
            </a:extLst>
          </p:cNvPr>
          <p:cNvSpPr>
            <a:spLocks noGrp="1"/>
          </p:cNvSpPr>
          <p:nvPr>
            <p:ph type="dt" sz="half" idx="2"/>
          </p:nvPr>
        </p:nvSpPr>
        <p:spPr>
          <a:xfrm>
            <a:off x="343117" y="8475382"/>
            <a:ext cx="1599767" cy="487457"/>
          </a:xfrm>
          <a:prstGeom prst="rect">
            <a:avLst/>
          </a:prstGeom>
        </p:spPr>
        <p:txBody>
          <a:bodyPr vert="horz" wrap="square" lIns="101882" tIns="50941" rIns="101882" bIns="50941" numCol="1" anchor="ctr" anchorCtr="0" compatLnSpc="1">
            <a:prstTxWarp prst="textNoShape">
              <a:avLst/>
            </a:prstTxWarp>
          </a:bodyPr>
          <a:lstStyle>
            <a:lvl1pPr eaLnBrk="1" hangingPunct="1">
              <a:defRPr sz="1529">
                <a:solidFill>
                  <a:srgbClr val="898989"/>
                </a:solidFill>
              </a:defRPr>
            </a:lvl1pPr>
          </a:lstStyle>
          <a:p>
            <a:pPr>
              <a:defRPr/>
            </a:pPr>
            <a:fld id="{19175C98-519D-47BF-99CD-2357B6ACCD78}" type="datetimeFigureOut">
              <a:rPr lang="es-ES"/>
              <a:pPr>
                <a:defRPr/>
              </a:pPr>
              <a:t>05/04/2021</a:t>
            </a:fld>
            <a:endParaRPr lang="es-ES"/>
          </a:p>
        </p:txBody>
      </p:sp>
      <p:sp>
        <p:nvSpPr>
          <p:cNvPr id="5" name="Marcador de pie de página 4">
            <a:extLst>
              <a:ext uri="{FF2B5EF4-FFF2-40B4-BE49-F238E27FC236}">
                <a16:creationId xmlns:a16="http://schemas.microsoft.com/office/drawing/2014/main" id="{95996991-0423-431C-AB80-0AF2DC25FB84}"/>
              </a:ext>
            </a:extLst>
          </p:cNvPr>
          <p:cNvSpPr>
            <a:spLocks noGrp="1"/>
          </p:cNvSpPr>
          <p:nvPr>
            <p:ph type="ftr" sz="quarter" idx="3"/>
          </p:nvPr>
        </p:nvSpPr>
        <p:spPr>
          <a:xfrm>
            <a:off x="2343368" y="8475382"/>
            <a:ext cx="2171267" cy="487457"/>
          </a:xfrm>
          <a:prstGeom prst="rect">
            <a:avLst/>
          </a:prstGeom>
        </p:spPr>
        <p:txBody>
          <a:bodyPr vert="horz" lIns="101882" tIns="50941" rIns="101882" bIns="50941" rtlCol="0" anchor="ctr"/>
          <a:lstStyle>
            <a:lvl1pPr algn="ctr" defTabSz="599348" eaLnBrk="1" fontAlgn="auto" hangingPunct="1">
              <a:spcBef>
                <a:spcPts val="0"/>
              </a:spcBef>
              <a:spcAft>
                <a:spcPts val="0"/>
              </a:spcAft>
              <a:defRPr sz="1529">
                <a:solidFill>
                  <a:schemeClr val="tx1">
                    <a:tint val="75000"/>
                  </a:schemeClr>
                </a:solidFill>
                <a:latin typeface="+mn-lt"/>
                <a:ea typeface="+mn-ea"/>
              </a:defRPr>
            </a:lvl1pPr>
          </a:lstStyle>
          <a:p>
            <a:pPr>
              <a:defRPr/>
            </a:pPr>
            <a:endParaRPr lang="es-ES"/>
          </a:p>
        </p:txBody>
      </p:sp>
      <p:sp>
        <p:nvSpPr>
          <p:cNvPr id="6" name="Marcador de número de diapositiva 5">
            <a:extLst>
              <a:ext uri="{FF2B5EF4-FFF2-40B4-BE49-F238E27FC236}">
                <a16:creationId xmlns:a16="http://schemas.microsoft.com/office/drawing/2014/main" id="{2D44A54D-17B3-4C4A-9E22-AFAC94BE1B05}"/>
              </a:ext>
            </a:extLst>
          </p:cNvPr>
          <p:cNvSpPr>
            <a:spLocks noGrp="1"/>
          </p:cNvSpPr>
          <p:nvPr>
            <p:ph type="sldNum" sz="quarter" idx="4"/>
          </p:nvPr>
        </p:nvSpPr>
        <p:spPr>
          <a:xfrm>
            <a:off x="4915117" y="8475382"/>
            <a:ext cx="1599767" cy="487457"/>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529">
                <a:solidFill>
                  <a:srgbClr val="898989"/>
                </a:solidFill>
              </a:defRPr>
            </a:lvl1pPr>
          </a:lstStyle>
          <a:p>
            <a:fld id="{71EBA3DB-F12A-48A6-9097-F5316F113B27}" type="slidenum">
              <a:rPr lang="es-ES" altLang="es-CO"/>
              <a:pPr/>
              <a:t>‹Nº›</a:t>
            </a:fld>
            <a:endParaRPr lang="es-ES"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97686" rtl="0" eaLnBrk="0" fontAlgn="base" hangingPunct="0">
        <a:spcBef>
          <a:spcPct val="0"/>
        </a:spcBef>
        <a:spcAft>
          <a:spcPct val="0"/>
        </a:spcAft>
        <a:defRPr sz="5765" kern="1200">
          <a:solidFill>
            <a:schemeClr val="tx1"/>
          </a:solidFill>
          <a:latin typeface="+mj-lt"/>
          <a:ea typeface="MS PGothic" pitchFamily="34" charset="-128"/>
          <a:cs typeface="+mj-cs"/>
        </a:defRPr>
      </a:lvl1pPr>
      <a:lvl2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2pPr>
      <a:lvl3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3pPr>
      <a:lvl4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4pPr>
      <a:lvl5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5pPr>
      <a:lvl6pPr marL="537918" algn="ctr" defTabSz="597686" rtl="0" fontAlgn="base">
        <a:spcBef>
          <a:spcPct val="0"/>
        </a:spcBef>
        <a:spcAft>
          <a:spcPct val="0"/>
        </a:spcAft>
        <a:defRPr sz="5765">
          <a:solidFill>
            <a:schemeClr val="tx1"/>
          </a:solidFill>
          <a:latin typeface="Calibri" pitchFamily="34" charset="0"/>
          <a:ea typeface="MS PGothic" pitchFamily="34" charset="-128"/>
        </a:defRPr>
      </a:lvl6pPr>
      <a:lvl7pPr marL="1075835" algn="ctr" defTabSz="597686" rtl="0" fontAlgn="base">
        <a:spcBef>
          <a:spcPct val="0"/>
        </a:spcBef>
        <a:spcAft>
          <a:spcPct val="0"/>
        </a:spcAft>
        <a:defRPr sz="5765">
          <a:solidFill>
            <a:schemeClr val="tx1"/>
          </a:solidFill>
          <a:latin typeface="Calibri" pitchFamily="34" charset="0"/>
          <a:ea typeface="MS PGothic" pitchFamily="34" charset="-128"/>
        </a:defRPr>
      </a:lvl7pPr>
      <a:lvl8pPr marL="1613753" algn="ctr" defTabSz="597686" rtl="0" fontAlgn="base">
        <a:spcBef>
          <a:spcPct val="0"/>
        </a:spcBef>
        <a:spcAft>
          <a:spcPct val="0"/>
        </a:spcAft>
        <a:defRPr sz="5765">
          <a:solidFill>
            <a:schemeClr val="tx1"/>
          </a:solidFill>
          <a:latin typeface="Calibri" pitchFamily="34" charset="0"/>
          <a:ea typeface="MS PGothic" pitchFamily="34" charset="-128"/>
        </a:defRPr>
      </a:lvl8pPr>
      <a:lvl9pPr marL="2151671" algn="ctr" defTabSz="597686" rtl="0" fontAlgn="base">
        <a:spcBef>
          <a:spcPct val="0"/>
        </a:spcBef>
        <a:spcAft>
          <a:spcPct val="0"/>
        </a:spcAft>
        <a:defRPr sz="5765">
          <a:solidFill>
            <a:schemeClr val="tx1"/>
          </a:solidFill>
          <a:latin typeface="Calibri" pitchFamily="34" charset="0"/>
          <a:ea typeface="MS PGothic" pitchFamily="34" charset="-128"/>
        </a:defRPr>
      </a:lvl9pPr>
    </p:titleStyle>
    <p:bodyStyle>
      <a:lvl1pPr marL="448265" indent="-448265" algn="l" defTabSz="597686" rtl="0" eaLnBrk="0" fontAlgn="base" hangingPunct="0">
        <a:spcBef>
          <a:spcPct val="20000"/>
        </a:spcBef>
        <a:spcAft>
          <a:spcPct val="0"/>
        </a:spcAft>
        <a:buFont typeface="Arial" panose="020B0604020202020204" pitchFamily="34" charset="0"/>
        <a:buChar char="•"/>
        <a:defRPr sz="4236" kern="1200">
          <a:solidFill>
            <a:schemeClr val="tx1"/>
          </a:solidFill>
          <a:latin typeface="+mn-lt"/>
          <a:ea typeface="MS PGothic" pitchFamily="34" charset="-128"/>
          <a:cs typeface="+mn-cs"/>
        </a:defRPr>
      </a:lvl1pPr>
      <a:lvl2pPr marL="973109" indent="-373554" algn="l" defTabSz="597686" rtl="0" eaLnBrk="0" fontAlgn="base" hangingPunct="0">
        <a:spcBef>
          <a:spcPct val="20000"/>
        </a:spcBef>
        <a:spcAft>
          <a:spcPct val="0"/>
        </a:spcAft>
        <a:buFont typeface="Arial" panose="020B0604020202020204" pitchFamily="34" charset="0"/>
        <a:buChar char="–"/>
        <a:defRPr sz="3647" kern="1200">
          <a:solidFill>
            <a:schemeClr val="tx1"/>
          </a:solidFill>
          <a:latin typeface="+mn-lt"/>
          <a:ea typeface="MS PGothic" pitchFamily="34" charset="-128"/>
          <a:cs typeface="+mn-cs"/>
        </a:defRPr>
      </a:lvl2pPr>
      <a:lvl3pPr marL="1497952" indent="-298843" algn="l" defTabSz="597686" rtl="0" eaLnBrk="0" fontAlgn="base" hangingPunct="0">
        <a:spcBef>
          <a:spcPct val="20000"/>
        </a:spcBef>
        <a:spcAft>
          <a:spcPct val="0"/>
        </a:spcAft>
        <a:buFont typeface="Arial" panose="020B0604020202020204" pitchFamily="34" charset="0"/>
        <a:buChar char="•"/>
        <a:defRPr sz="3177" kern="1200">
          <a:solidFill>
            <a:schemeClr val="tx1"/>
          </a:solidFill>
          <a:latin typeface="+mn-lt"/>
          <a:ea typeface="MS PGothic" pitchFamily="34" charset="-128"/>
          <a:cs typeface="+mn-cs"/>
        </a:defRPr>
      </a:lvl3pPr>
      <a:lvl4pPr marL="2097506"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4pPr>
      <a:lvl5pPr marL="2697060"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5pPr>
      <a:lvl6pPr marL="3296413" indent="-299674" algn="l" defTabSz="599348" rtl="0" eaLnBrk="1" latinLnBrk="0" hangingPunct="1">
        <a:spcBef>
          <a:spcPct val="20000"/>
        </a:spcBef>
        <a:buFont typeface="Arial"/>
        <a:buChar char="•"/>
        <a:defRPr sz="2588" kern="1200">
          <a:solidFill>
            <a:schemeClr val="tx1"/>
          </a:solidFill>
          <a:latin typeface="+mn-lt"/>
          <a:ea typeface="+mn-ea"/>
          <a:cs typeface="+mn-cs"/>
        </a:defRPr>
      </a:lvl6pPr>
      <a:lvl7pPr marL="3895762" indent="-299674" algn="l" defTabSz="599348" rtl="0" eaLnBrk="1" latinLnBrk="0" hangingPunct="1">
        <a:spcBef>
          <a:spcPct val="20000"/>
        </a:spcBef>
        <a:buFont typeface="Arial"/>
        <a:buChar char="•"/>
        <a:defRPr sz="2588" kern="1200">
          <a:solidFill>
            <a:schemeClr val="tx1"/>
          </a:solidFill>
          <a:latin typeface="+mn-lt"/>
          <a:ea typeface="+mn-ea"/>
          <a:cs typeface="+mn-cs"/>
        </a:defRPr>
      </a:lvl7pPr>
      <a:lvl8pPr marL="4495110" indent="-299674" algn="l" defTabSz="599348" rtl="0" eaLnBrk="1" latinLnBrk="0" hangingPunct="1">
        <a:spcBef>
          <a:spcPct val="20000"/>
        </a:spcBef>
        <a:buFont typeface="Arial"/>
        <a:buChar char="•"/>
        <a:defRPr sz="2588" kern="1200">
          <a:solidFill>
            <a:schemeClr val="tx1"/>
          </a:solidFill>
          <a:latin typeface="+mn-lt"/>
          <a:ea typeface="+mn-ea"/>
          <a:cs typeface="+mn-cs"/>
        </a:defRPr>
      </a:lvl8pPr>
      <a:lvl9pPr marL="5094458" indent="-299674" algn="l" defTabSz="599348" rtl="0" eaLnBrk="1" latinLnBrk="0" hangingPunct="1">
        <a:spcBef>
          <a:spcPct val="20000"/>
        </a:spcBef>
        <a:buFont typeface="Arial"/>
        <a:buChar char="•"/>
        <a:defRPr sz="2588" kern="1200">
          <a:solidFill>
            <a:schemeClr val="tx1"/>
          </a:solidFill>
          <a:latin typeface="+mn-lt"/>
          <a:ea typeface="+mn-ea"/>
          <a:cs typeface="+mn-cs"/>
        </a:defRPr>
      </a:lvl9pPr>
    </p:bodyStyle>
    <p:otherStyle>
      <a:defPPr>
        <a:defRPr lang="es-ES"/>
      </a:defPPr>
      <a:lvl1pPr marL="0" algn="l" defTabSz="599348" rtl="0" eaLnBrk="1" latinLnBrk="0" hangingPunct="1">
        <a:defRPr sz="2353" kern="1200">
          <a:solidFill>
            <a:schemeClr val="tx1"/>
          </a:solidFill>
          <a:latin typeface="+mn-lt"/>
          <a:ea typeface="+mn-ea"/>
          <a:cs typeface="+mn-cs"/>
        </a:defRPr>
      </a:lvl1pPr>
      <a:lvl2pPr marL="599348" algn="l" defTabSz="599348" rtl="0" eaLnBrk="1" latinLnBrk="0" hangingPunct="1">
        <a:defRPr sz="2353" kern="1200">
          <a:solidFill>
            <a:schemeClr val="tx1"/>
          </a:solidFill>
          <a:latin typeface="+mn-lt"/>
          <a:ea typeface="+mn-ea"/>
          <a:cs typeface="+mn-cs"/>
        </a:defRPr>
      </a:lvl2pPr>
      <a:lvl3pPr marL="1198695" algn="l" defTabSz="599348" rtl="0" eaLnBrk="1" latinLnBrk="0" hangingPunct="1">
        <a:defRPr sz="2353" kern="1200">
          <a:solidFill>
            <a:schemeClr val="tx1"/>
          </a:solidFill>
          <a:latin typeface="+mn-lt"/>
          <a:ea typeface="+mn-ea"/>
          <a:cs typeface="+mn-cs"/>
        </a:defRPr>
      </a:lvl3pPr>
      <a:lvl4pPr marL="1798044" algn="l" defTabSz="599348" rtl="0" eaLnBrk="1" latinLnBrk="0" hangingPunct="1">
        <a:defRPr sz="2353" kern="1200">
          <a:solidFill>
            <a:schemeClr val="tx1"/>
          </a:solidFill>
          <a:latin typeface="+mn-lt"/>
          <a:ea typeface="+mn-ea"/>
          <a:cs typeface="+mn-cs"/>
        </a:defRPr>
      </a:lvl4pPr>
      <a:lvl5pPr marL="2397392" algn="l" defTabSz="599348" rtl="0" eaLnBrk="1" latinLnBrk="0" hangingPunct="1">
        <a:defRPr sz="2353" kern="1200">
          <a:solidFill>
            <a:schemeClr val="tx1"/>
          </a:solidFill>
          <a:latin typeface="+mn-lt"/>
          <a:ea typeface="+mn-ea"/>
          <a:cs typeface="+mn-cs"/>
        </a:defRPr>
      </a:lvl5pPr>
      <a:lvl6pPr marL="2996740" algn="l" defTabSz="599348" rtl="0" eaLnBrk="1" latinLnBrk="0" hangingPunct="1">
        <a:defRPr sz="2353" kern="1200">
          <a:solidFill>
            <a:schemeClr val="tx1"/>
          </a:solidFill>
          <a:latin typeface="+mn-lt"/>
          <a:ea typeface="+mn-ea"/>
          <a:cs typeface="+mn-cs"/>
        </a:defRPr>
      </a:lvl6pPr>
      <a:lvl7pPr marL="3596088" algn="l" defTabSz="599348" rtl="0" eaLnBrk="1" latinLnBrk="0" hangingPunct="1">
        <a:defRPr sz="2353" kern="1200">
          <a:solidFill>
            <a:schemeClr val="tx1"/>
          </a:solidFill>
          <a:latin typeface="+mn-lt"/>
          <a:ea typeface="+mn-ea"/>
          <a:cs typeface="+mn-cs"/>
        </a:defRPr>
      </a:lvl7pPr>
      <a:lvl8pPr marL="4195436" algn="l" defTabSz="599348" rtl="0" eaLnBrk="1" latinLnBrk="0" hangingPunct="1">
        <a:defRPr sz="2353" kern="1200">
          <a:solidFill>
            <a:schemeClr val="tx1"/>
          </a:solidFill>
          <a:latin typeface="+mn-lt"/>
          <a:ea typeface="+mn-ea"/>
          <a:cs typeface="+mn-cs"/>
        </a:defRPr>
      </a:lvl8pPr>
      <a:lvl9pPr marL="4794784" algn="l" defTabSz="599348" rtl="0" eaLnBrk="1" latinLnBrk="0" hangingPunct="1">
        <a:defRPr sz="2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3.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7.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sv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51.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3.jpeg"/><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png"/><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7.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4.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2.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4.sv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6.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13.png"/><Relationship Id="rId5" Type="http://schemas.openxmlformats.org/officeDocument/2006/relationships/image" Target="../media/image71.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3.png"/><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5.emf"/><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4.sv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6.emf"/><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7.emf"/></Relationships>
</file>

<file path=ppt/slides/_rels/slide4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14.sv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80.emf"/><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jpe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1.emf"/><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80.emf"/></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4.sv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11.png"/><Relationship Id="rId5" Type="http://schemas.openxmlformats.org/officeDocument/2006/relationships/image" Target="../media/image9.sv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4.svg"/><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Resultado de imagen de materiales peligrosos">
            <a:extLst>
              <a:ext uri="{FF2B5EF4-FFF2-40B4-BE49-F238E27FC236}">
                <a16:creationId xmlns:a16="http://schemas.microsoft.com/office/drawing/2014/main" id="{8BBE490A-E526-4393-B71B-5BA60D073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14" r="11614"/>
          <a:stretch/>
        </p:blipFill>
        <p:spPr bwMode="auto">
          <a:xfrm>
            <a:off x="0" y="1670841"/>
            <a:ext cx="6858000" cy="6113281"/>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a:extLst>
              <a:ext uri="{FF2B5EF4-FFF2-40B4-BE49-F238E27FC236}">
                <a16:creationId xmlns:a16="http://schemas.microsoft.com/office/drawing/2014/main" id="{3CCCF917-C8B4-4B3E-A77B-6C5F33BA0E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
            <a:ext cx="6858000" cy="855785"/>
          </a:xfrm>
          <a:prstGeom prst="rect">
            <a:avLst/>
          </a:prstGeom>
        </p:spPr>
      </p:pic>
      <p:pic>
        <p:nvPicPr>
          <p:cNvPr id="5" name="Gráfico 4">
            <a:extLst>
              <a:ext uri="{FF2B5EF4-FFF2-40B4-BE49-F238E27FC236}">
                <a16:creationId xmlns:a16="http://schemas.microsoft.com/office/drawing/2014/main" id="{3DC0A9DD-25A6-4F15-91EE-A3C7BF527D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918155"/>
            <a:ext cx="6858000" cy="713762"/>
          </a:xfrm>
          <a:prstGeom prst="rect">
            <a:avLst/>
          </a:prstGeom>
        </p:spPr>
      </p:pic>
      <p:sp>
        <p:nvSpPr>
          <p:cNvPr id="7" name="Título 1">
            <a:extLst>
              <a:ext uri="{FF2B5EF4-FFF2-40B4-BE49-F238E27FC236}">
                <a16:creationId xmlns:a16="http://schemas.microsoft.com/office/drawing/2014/main" id="{C2DE686B-9CC4-4134-8667-686739A284C4}"/>
              </a:ext>
            </a:extLst>
          </p:cNvPr>
          <p:cNvSpPr>
            <a:spLocks noGrp="1"/>
          </p:cNvSpPr>
          <p:nvPr>
            <p:ph type="title"/>
          </p:nvPr>
        </p:nvSpPr>
        <p:spPr>
          <a:xfrm>
            <a:off x="177569" y="1346"/>
            <a:ext cx="6317016" cy="855785"/>
          </a:xfrm>
        </p:spPr>
        <p:txBody>
          <a:bodyPr/>
          <a:lstStyle/>
          <a:p>
            <a:r>
              <a:rPr lang="es-CO" alt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RECONOCIMIENTO DE </a:t>
            </a:r>
            <a:endParaRPr lang="en-US" alt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9D37308-0C71-476C-803B-1105D7831E64}"/>
              </a:ext>
            </a:extLst>
          </p:cNvPr>
          <p:cNvSpPr txBox="1"/>
          <p:nvPr/>
        </p:nvSpPr>
        <p:spPr>
          <a:xfrm>
            <a:off x="11723" y="882986"/>
            <a:ext cx="6635262" cy="707886"/>
          </a:xfrm>
          <a:prstGeom prst="rect">
            <a:avLst/>
          </a:prstGeom>
          <a:noFill/>
        </p:spPr>
        <p:txBody>
          <a:bodyPr wrap="square">
            <a:spAutoFit/>
          </a:bodyPr>
          <a:lstStyle/>
          <a:p>
            <a:r>
              <a:rPr lang="es-CO"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MATERIALES PELIGROSOS</a:t>
            </a:r>
            <a:endParaRPr lang="es-CO" sz="3600" dirty="0">
              <a:solidFill>
                <a:schemeClr val="bg1"/>
              </a:solidFill>
            </a:endParaRPr>
          </a:p>
        </p:txBody>
      </p:sp>
      <p:pic>
        <p:nvPicPr>
          <p:cNvPr id="8" name="Gráfico 7">
            <a:extLst>
              <a:ext uri="{FF2B5EF4-FFF2-40B4-BE49-F238E27FC236}">
                <a16:creationId xmlns:a16="http://schemas.microsoft.com/office/drawing/2014/main" id="{11FA4076-4244-4A49-A903-19BC3BEA98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6887" y="7940363"/>
            <a:ext cx="3977113" cy="1120230"/>
          </a:xfrm>
          <a:prstGeom prst="rect">
            <a:avLst/>
          </a:prstGeom>
        </p:spPr>
      </p:pic>
    </p:spTree>
    <p:custDataLst>
      <p:tags r:id="rId1"/>
    </p:custDataLst>
    <p:extLst>
      <p:ext uri="{BB962C8B-B14F-4D97-AF65-F5344CB8AC3E}">
        <p14:creationId xmlns:p14="http://schemas.microsoft.com/office/powerpoint/2010/main" val="174820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A25DD571-4A5D-4804-B068-E99905E7549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sp>
        <p:nvSpPr>
          <p:cNvPr id="19459" name="AutoShape 14" descr="El cliente es el rey: Consejos para la atención a clientes ...">
            <a:extLst>
              <a:ext uri="{FF2B5EF4-FFF2-40B4-BE49-F238E27FC236}">
                <a16:creationId xmlns:a16="http://schemas.microsoft.com/office/drawing/2014/main" id="{C6387227-8888-45A8-B2A5-3966C9D255AC}"/>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9461" name="Imagen 1">
            <a:extLst>
              <a:ext uri="{FF2B5EF4-FFF2-40B4-BE49-F238E27FC236}">
                <a16:creationId xmlns:a16="http://schemas.microsoft.com/office/drawing/2014/main" id="{8F9D72BB-6996-4E72-AE65-878500308C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83" y="4654754"/>
            <a:ext cx="6216923" cy="3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ítulo 1">
            <a:extLst>
              <a:ext uri="{FF2B5EF4-FFF2-40B4-BE49-F238E27FC236}">
                <a16:creationId xmlns:a16="http://schemas.microsoft.com/office/drawing/2014/main" id="{90456543-E4F1-4C17-B96A-1EAD1381D682}"/>
              </a:ext>
            </a:extLst>
          </p:cNvPr>
          <p:cNvSpPr>
            <a:spLocks noGrp="1"/>
          </p:cNvSpPr>
          <p:nvPr>
            <p:ph type="title"/>
          </p:nvPr>
        </p:nvSpPr>
        <p:spPr>
          <a:xfrm>
            <a:off x="760791" y="1371802"/>
            <a:ext cx="5604838" cy="1100044"/>
          </a:xfrm>
        </p:spPr>
        <p:txBody>
          <a:bodyPr/>
          <a:lstStyle/>
          <a:p>
            <a:r>
              <a:rPr lang="es-CO" altLang="en-US" sz="3294" b="1" dirty="0">
                <a:latin typeface="Open Sans" panose="020B0606030504020204" pitchFamily="34" charset="0"/>
                <a:ea typeface="Open Sans" panose="020B0606030504020204" pitchFamily="34" charset="0"/>
                <a:cs typeface="Open Sans" panose="020B0606030504020204" pitchFamily="34" charset="0"/>
              </a:rPr>
              <a:t>RECONOCIMIENTO DE </a:t>
            </a:r>
            <a:br>
              <a:rPr lang="es-CO" altLang="en-US" sz="3294" b="1" dirty="0">
                <a:latin typeface="Open Sans" panose="020B0606030504020204" pitchFamily="34" charset="0"/>
                <a:ea typeface="Open Sans" panose="020B0606030504020204" pitchFamily="34" charset="0"/>
                <a:cs typeface="Open Sans" panose="020B0606030504020204" pitchFamily="34" charset="0"/>
              </a:rPr>
            </a:br>
            <a:r>
              <a:rPr lang="es-CO" altLang="en-US" sz="3294" b="1" dirty="0">
                <a:latin typeface="Open Sans" panose="020B0606030504020204" pitchFamily="34" charset="0"/>
                <a:ea typeface="Open Sans" panose="020B0606030504020204" pitchFamily="34" charset="0"/>
                <a:cs typeface="Open Sans" panose="020B0606030504020204" pitchFamily="34" charset="0"/>
              </a:rPr>
              <a:t>MATERIALES PELIGROSOS</a:t>
            </a:r>
            <a:endParaRPr lang="en-US" altLang="en-US" sz="3294"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463" name="Marcador de contenido 2">
            <a:extLst>
              <a:ext uri="{FF2B5EF4-FFF2-40B4-BE49-F238E27FC236}">
                <a16:creationId xmlns:a16="http://schemas.microsoft.com/office/drawing/2014/main" id="{7FE79287-FBAD-4D6A-B893-CE1753CCC2CB}"/>
              </a:ext>
            </a:extLst>
          </p:cNvPr>
          <p:cNvSpPr txBox="1">
            <a:spLocks/>
          </p:cNvSpPr>
          <p:nvPr/>
        </p:nvSpPr>
        <p:spPr bwMode="auto">
          <a:xfrm>
            <a:off x="281353" y="2965910"/>
            <a:ext cx="6037385" cy="151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861" tIns="59931" rIns="119861" bIns="59931"/>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827088" indent="-317500">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2pPr>
            <a:lvl3pPr marL="1273175" indent="-2540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782763" indent="-2540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4pPr>
            <a:lvl5pPr marL="2292350" indent="-2540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5pPr>
            <a:lvl6pPr marL="27495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6pPr>
            <a:lvl7pPr marL="32067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7pPr>
            <a:lvl8pPr marL="36639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8pPr>
            <a:lvl9pPr marL="41211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pPr>
            <a:r>
              <a:rPr lang="es-ES" altLang="en-US" sz="2118" b="1" dirty="0">
                <a:latin typeface="Arial" panose="020B0604020202020204" pitchFamily="34" charset="0"/>
                <a:cs typeface="Arial" panose="020B0604020202020204" pitchFamily="34" charset="0"/>
              </a:rPr>
              <a:t>B. Forma del contenedor</a:t>
            </a:r>
          </a:p>
          <a:p>
            <a:pPr algn="just">
              <a:buFont typeface="Arial" panose="020B0604020202020204" pitchFamily="34" charset="0"/>
              <a:buNone/>
            </a:pPr>
            <a:r>
              <a:rPr lang="es-CO" altLang="en-US" sz="2118" b="1" dirty="0">
                <a:latin typeface="Arial" panose="020B0604020202020204" pitchFamily="34" charset="0"/>
                <a:cs typeface="Arial" panose="020B0604020202020204" pitchFamily="34" charset="0"/>
              </a:rPr>
              <a:t>Diagramas de </a:t>
            </a:r>
            <a:r>
              <a:rPr lang="es-ES" altLang="en-US" sz="2118" b="1" dirty="0">
                <a:latin typeface="Arial" panose="020B0604020202020204" pitchFamily="34" charset="0"/>
                <a:cs typeface="Arial" panose="020B0604020202020204" pitchFamily="34" charset="0"/>
              </a:rPr>
              <a:t>identificación para remolques</a:t>
            </a:r>
            <a:endParaRPr lang="en-US" altLang="en-US" sz="2118" b="1" dirty="0">
              <a:latin typeface="Arial" panose="020B0604020202020204" pitchFamily="34" charset="0"/>
              <a:cs typeface="Arial" panose="020B0604020202020204" pitchFamily="34" charset="0"/>
            </a:endParaRPr>
          </a:p>
          <a:p>
            <a:pPr algn="just">
              <a:buFont typeface="Arial" panose="020B0604020202020204" pitchFamily="34" charset="0"/>
              <a:buNone/>
            </a:pPr>
            <a:r>
              <a:rPr lang="es-ES" altLang="en-US" sz="2118" b="1" dirty="0">
                <a:latin typeface="Arial" panose="020B0604020202020204" pitchFamily="34" charset="0"/>
                <a:cs typeface="Arial" panose="020B0604020202020204" pitchFamily="34" charset="0"/>
              </a:rPr>
              <a:t>PTMA: </a:t>
            </a:r>
            <a:r>
              <a:rPr lang="es-ES" altLang="en-US" sz="2118" dirty="0">
                <a:latin typeface="Arial" panose="020B0604020202020204" pitchFamily="34" charset="0"/>
                <a:cs typeface="Arial" panose="020B0604020202020204" pitchFamily="34" charset="0"/>
              </a:rPr>
              <a:t>Presión de Trabajo Máxima Admisible.</a:t>
            </a:r>
          </a:p>
          <a:p>
            <a:pPr algn="just">
              <a:buFont typeface="Arial" panose="020B0604020202020204" pitchFamily="34" charset="0"/>
              <a:buNone/>
            </a:pPr>
            <a:endParaRPr lang="es-ES" altLang="en-US" sz="2118" b="1" dirty="0">
              <a:latin typeface="Arial" panose="020B0604020202020204" pitchFamily="34" charset="0"/>
              <a:cs typeface="Arial" panose="020B0604020202020204" pitchFamily="34" charset="0"/>
            </a:endParaRPr>
          </a:p>
        </p:txBody>
      </p:sp>
      <p:pic>
        <p:nvPicPr>
          <p:cNvPr id="10" name="Gráfico 9">
            <a:extLst>
              <a:ext uri="{FF2B5EF4-FFF2-40B4-BE49-F238E27FC236}">
                <a16:creationId xmlns:a16="http://schemas.microsoft.com/office/drawing/2014/main" id="{4AA2C9B7-0535-4F6F-9C0F-0F5FFDC7B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11" name="Rectángulo 10">
            <a:extLst>
              <a:ext uri="{FF2B5EF4-FFF2-40B4-BE49-F238E27FC236}">
                <a16:creationId xmlns:a16="http://schemas.microsoft.com/office/drawing/2014/main" id="{D5F4A55D-3285-4F19-A10E-AF6D0B9FFB6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641F4231-96F8-4FAE-8ACD-1B3D0685D04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20483" name="AutoShape 14" descr="El cliente es el rey: Consejos para la atención a clientes ...">
            <a:extLst>
              <a:ext uri="{FF2B5EF4-FFF2-40B4-BE49-F238E27FC236}">
                <a16:creationId xmlns:a16="http://schemas.microsoft.com/office/drawing/2014/main" id="{CCA8B601-F981-492D-A451-0BBC8D33C43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20485" name="Imagen 2">
            <a:extLst>
              <a:ext uri="{FF2B5EF4-FFF2-40B4-BE49-F238E27FC236}">
                <a16:creationId xmlns:a16="http://schemas.microsoft.com/office/drawing/2014/main" id="{0C563E65-571D-48D9-A829-6E06D24C59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909" y="1179942"/>
            <a:ext cx="6698644" cy="14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n 3">
            <a:extLst>
              <a:ext uri="{FF2B5EF4-FFF2-40B4-BE49-F238E27FC236}">
                <a16:creationId xmlns:a16="http://schemas.microsoft.com/office/drawing/2014/main" id="{AFEFF73E-919B-42DD-AC9B-EDE317EE696A}"/>
              </a:ext>
            </a:extLst>
          </p:cNvPr>
          <p:cNvPicPr>
            <a:picLocks noChangeAspect="1"/>
          </p:cNvPicPr>
          <p:nvPr/>
        </p:nvPicPr>
        <p:blipFill>
          <a:blip r:embed="rId6">
            <a:extLst>
              <a:ext uri="{28A0092B-C50C-407E-A947-70E740481C1C}">
                <a14:useLocalDpi xmlns:a14="http://schemas.microsoft.com/office/drawing/2010/main" val="0"/>
              </a:ext>
            </a:extLst>
          </a:blip>
          <a:srcRect l="10960" r="4996"/>
          <a:stretch>
            <a:fillRect/>
          </a:stretch>
        </p:blipFill>
        <p:spPr bwMode="auto">
          <a:xfrm>
            <a:off x="342413" y="3236661"/>
            <a:ext cx="5941156" cy="131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65C52728-7CFC-49B8-80DC-2A21972281D2}"/>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2" name="Imagen 1">
            <a:extLst>
              <a:ext uri="{FF2B5EF4-FFF2-40B4-BE49-F238E27FC236}">
                <a16:creationId xmlns:a16="http://schemas.microsoft.com/office/drawing/2014/main" id="{D2B884BF-2F46-4BC2-B25F-A5379AB68A0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525" y="5035282"/>
            <a:ext cx="6009321" cy="345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Imagen 2">
            <a:extLst>
              <a:ext uri="{FF2B5EF4-FFF2-40B4-BE49-F238E27FC236}">
                <a16:creationId xmlns:a16="http://schemas.microsoft.com/office/drawing/2014/main" id="{1E802070-9F54-4DE9-AB0F-A5FD1980994C}"/>
              </a:ext>
            </a:extLst>
          </p:cNvPr>
          <p:cNvPicPr>
            <a:picLocks noChangeAspect="1"/>
          </p:cNvPicPr>
          <p:nvPr/>
        </p:nvPicPr>
        <p:blipFill rotWithShape="1">
          <a:blip r:embed="rId3">
            <a:extLst>
              <a:ext uri="{28A0092B-C50C-407E-A947-70E740481C1C}">
                <a14:useLocalDpi xmlns:a14="http://schemas.microsoft.com/office/drawing/2010/main" val="0"/>
              </a:ext>
            </a:extLst>
          </a:blip>
          <a:srcRect r="13836"/>
          <a:stretch/>
        </p:blipFill>
        <p:spPr bwMode="auto">
          <a:xfrm>
            <a:off x="277324" y="1928464"/>
            <a:ext cx="6424246" cy="19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agen 3">
            <a:extLst>
              <a:ext uri="{FF2B5EF4-FFF2-40B4-BE49-F238E27FC236}">
                <a16:creationId xmlns:a16="http://schemas.microsoft.com/office/drawing/2014/main" id="{EB5B7C65-FD9E-4720-A1CB-AACFDA9B417A}"/>
              </a:ext>
            </a:extLst>
          </p:cNvPr>
          <p:cNvPicPr>
            <a:picLocks noChangeAspect="1"/>
          </p:cNvPicPr>
          <p:nvPr/>
        </p:nvPicPr>
        <p:blipFill rotWithShape="1">
          <a:blip r:embed="rId4">
            <a:extLst>
              <a:ext uri="{28A0092B-C50C-407E-A947-70E740481C1C}">
                <a14:useLocalDpi xmlns:a14="http://schemas.microsoft.com/office/drawing/2010/main" val="0"/>
              </a:ext>
            </a:extLst>
          </a:blip>
          <a:srcRect r="23260" b="8800"/>
          <a:stretch/>
        </p:blipFill>
        <p:spPr bwMode="auto">
          <a:xfrm>
            <a:off x="500479" y="4186149"/>
            <a:ext cx="4927722" cy="171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áfico 8">
            <a:extLst>
              <a:ext uri="{FF2B5EF4-FFF2-40B4-BE49-F238E27FC236}">
                <a16:creationId xmlns:a16="http://schemas.microsoft.com/office/drawing/2014/main" id="{56188E39-9661-4A13-B062-093AE63A439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sp>
        <p:nvSpPr>
          <p:cNvPr id="22531" name="AutoShape 14" descr="El cliente es el rey: Consejos para la atención a clientes ...">
            <a:extLst>
              <a:ext uri="{FF2B5EF4-FFF2-40B4-BE49-F238E27FC236}">
                <a16:creationId xmlns:a16="http://schemas.microsoft.com/office/drawing/2014/main" id="{86C43D90-326D-45B8-8970-AE73917F2F89}"/>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0" name="Gráfico 9">
            <a:extLst>
              <a:ext uri="{FF2B5EF4-FFF2-40B4-BE49-F238E27FC236}">
                <a16:creationId xmlns:a16="http://schemas.microsoft.com/office/drawing/2014/main" id="{A72C2BA8-0D16-4B81-9680-6F544F02CA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93" y="273972"/>
            <a:ext cx="1650489" cy="464582"/>
          </a:xfrm>
          <a:prstGeom prst="rect">
            <a:avLst/>
          </a:prstGeom>
        </p:spPr>
      </p:pic>
      <p:sp>
        <p:nvSpPr>
          <p:cNvPr id="11" name="Rectángulo 10">
            <a:extLst>
              <a:ext uri="{FF2B5EF4-FFF2-40B4-BE49-F238E27FC236}">
                <a16:creationId xmlns:a16="http://schemas.microsoft.com/office/drawing/2014/main" id="{4DE4B465-B549-4A54-9D7E-93269E86D98E}"/>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3" name="Imagen 1">
            <a:extLst>
              <a:ext uri="{FF2B5EF4-FFF2-40B4-BE49-F238E27FC236}">
                <a16:creationId xmlns:a16="http://schemas.microsoft.com/office/drawing/2014/main" id="{C77F5D8F-45D2-41C3-A918-137159FACC63}"/>
              </a:ext>
            </a:extLst>
          </p:cNvPr>
          <p:cNvPicPr>
            <a:picLocks noChangeAspect="1"/>
          </p:cNvPicPr>
          <p:nvPr/>
        </p:nvPicPr>
        <p:blipFill rotWithShape="1">
          <a:blip r:embed="rId9">
            <a:extLst>
              <a:ext uri="{28A0092B-C50C-407E-A947-70E740481C1C}">
                <a14:useLocalDpi xmlns:a14="http://schemas.microsoft.com/office/drawing/2010/main" val="0"/>
              </a:ext>
            </a:extLst>
          </a:blip>
          <a:srcRect r="15505" b="52149"/>
          <a:stretch/>
        </p:blipFill>
        <p:spPr bwMode="auto">
          <a:xfrm>
            <a:off x="500479" y="6448102"/>
            <a:ext cx="4153583" cy="18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14" descr="El cliente es el rey: Consejos para la atención a clientes ...">
            <a:extLst>
              <a:ext uri="{FF2B5EF4-FFF2-40B4-BE49-F238E27FC236}">
                <a16:creationId xmlns:a16="http://schemas.microsoft.com/office/drawing/2014/main" id="{C5ED9DBE-B205-407B-ADC0-4484ECAA931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23557" name="Imagen 1">
            <a:extLst>
              <a:ext uri="{FF2B5EF4-FFF2-40B4-BE49-F238E27FC236}">
                <a16:creationId xmlns:a16="http://schemas.microsoft.com/office/drawing/2014/main" id="{E30AE55A-AA02-4572-9BC6-3DAB18C907E4}"/>
              </a:ext>
            </a:extLst>
          </p:cNvPr>
          <p:cNvPicPr>
            <a:picLocks noChangeAspect="1"/>
          </p:cNvPicPr>
          <p:nvPr/>
        </p:nvPicPr>
        <p:blipFill rotWithShape="1">
          <a:blip r:embed="rId3">
            <a:extLst>
              <a:ext uri="{28A0092B-C50C-407E-A947-70E740481C1C}">
                <a14:useLocalDpi xmlns:a14="http://schemas.microsoft.com/office/drawing/2010/main" val="0"/>
              </a:ext>
            </a:extLst>
          </a:blip>
          <a:srcRect t="50794"/>
          <a:stretch/>
        </p:blipFill>
        <p:spPr bwMode="auto">
          <a:xfrm>
            <a:off x="490875" y="970523"/>
            <a:ext cx="5846969" cy="231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
            <a:extLst>
              <a:ext uri="{FF2B5EF4-FFF2-40B4-BE49-F238E27FC236}">
                <a16:creationId xmlns:a16="http://schemas.microsoft.com/office/drawing/2014/main" id="{FBDF6DFA-8F23-436C-8E64-23D5DE7CB9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961" y="3693575"/>
            <a:ext cx="5632058" cy="468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áfico 9">
            <a:extLst>
              <a:ext uri="{FF2B5EF4-FFF2-40B4-BE49-F238E27FC236}">
                <a16:creationId xmlns:a16="http://schemas.microsoft.com/office/drawing/2014/main" id="{FAB6AFA3-F0AB-4F36-AE71-504E1F865D9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1" name="Rectángulo 10">
            <a:extLst>
              <a:ext uri="{FF2B5EF4-FFF2-40B4-BE49-F238E27FC236}">
                <a16:creationId xmlns:a16="http://schemas.microsoft.com/office/drawing/2014/main" id="{C3CF17B8-491D-4634-80D7-DD95687EB4A2}"/>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11" descr="Cómo gestionar tu comunicación no verbal en una entrevista de trabajo">
            <a:extLst>
              <a:ext uri="{FF2B5EF4-FFF2-40B4-BE49-F238E27FC236}">
                <a16:creationId xmlns:a16="http://schemas.microsoft.com/office/drawing/2014/main" id="{5FCC3834-22BA-4C42-9023-BB552169274E}"/>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25605" name="Marcador de contenido 2">
            <a:extLst>
              <a:ext uri="{FF2B5EF4-FFF2-40B4-BE49-F238E27FC236}">
                <a16:creationId xmlns:a16="http://schemas.microsoft.com/office/drawing/2014/main" id="{6C05C151-4D88-4641-8ABB-1A3B9FF7225D}"/>
              </a:ext>
            </a:extLst>
          </p:cNvPr>
          <p:cNvSpPr>
            <a:spLocks noGrp="1"/>
          </p:cNvSpPr>
          <p:nvPr>
            <p:ph idx="1"/>
          </p:nvPr>
        </p:nvSpPr>
        <p:spPr>
          <a:xfrm>
            <a:off x="830656" y="1451083"/>
            <a:ext cx="5511526" cy="612179"/>
          </a:xfrm>
        </p:spPr>
        <p:txBody>
          <a:bodyPr/>
          <a:lstStyle/>
          <a:p>
            <a:pPr marL="0" indent="0" algn="ctr">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C. DIAMANTE (NFPA), PLACAS Y ETIQUETAS Y MARCAS CORPORATIVAS</a:t>
            </a:r>
          </a:p>
        </p:txBody>
      </p:sp>
      <p:pic>
        <p:nvPicPr>
          <p:cNvPr id="25607" name="Imagen 6" descr="C:\Users\ASUS RYZEN\Desktop\HSEQ 2020-02\Delta Oil\WhatsApp Image 2020-09-15 at 8.52.35 AM.jpeg">
            <a:extLst>
              <a:ext uri="{FF2B5EF4-FFF2-40B4-BE49-F238E27FC236}">
                <a16:creationId xmlns:a16="http://schemas.microsoft.com/office/drawing/2014/main" id="{EE4DAA32-97CE-41FE-ACD6-7C702EFEC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322" y="4117903"/>
            <a:ext cx="4077017" cy="449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áfico 8">
            <a:extLst>
              <a:ext uri="{FF2B5EF4-FFF2-40B4-BE49-F238E27FC236}">
                <a16:creationId xmlns:a16="http://schemas.microsoft.com/office/drawing/2014/main" id="{72D06D9E-D502-4470-84C6-FF52108BDA8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pic>
        <p:nvPicPr>
          <p:cNvPr id="11" name="Gráfico 10">
            <a:extLst>
              <a:ext uri="{FF2B5EF4-FFF2-40B4-BE49-F238E27FC236}">
                <a16:creationId xmlns:a16="http://schemas.microsoft.com/office/drawing/2014/main" id="{C3BE3825-6474-4F31-B638-5D9B956DC2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12" name="Rectángulo 11">
            <a:extLst>
              <a:ext uri="{FF2B5EF4-FFF2-40B4-BE49-F238E27FC236}">
                <a16:creationId xmlns:a16="http://schemas.microsoft.com/office/drawing/2014/main" id="{4C80A572-DFEC-42C4-9516-60A57B5C6A89}"/>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
        <p:nvSpPr>
          <p:cNvPr id="13" name="CuadroTexto 12">
            <a:extLst>
              <a:ext uri="{FF2B5EF4-FFF2-40B4-BE49-F238E27FC236}">
                <a16:creationId xmlns:a16="http://schemas.microsoft.com/office/drawing/2014/main" id="{07CE5C6A-3741-445C-A7AE-1DA290D1FA38}"/>
              </a:ext>
            </a:extLst>
          </p:cNvPr>
          <p:cNvSpPr txBox="1"/>
          <p:nvPr/>
        </p:nvSpPr>
        <p:spPr>
          <a:xfrm>
            <a:off x="429722" y="2714794"/>
            <a:ext cx="6029689" cy="1200329"/>
          </a:xfrm>
          <a:prstGeom prst="rect">
            <a:avLst/>
          </a:prstGeom>
          <a:noFill/>
        </p:spPr>
        <p:txBody>
          <a:bodyPr wrap="square">
            <a:spAutoFit/>
          </a:bodyPr>
          <a:lstStyle/>
          <a:p>
            <a:pPr marL="0" indent="0" algn="just">
              <a:buNone/>
            </a:pPr>
            <a:r>
              <a:rPr lang="es-ES" altLang="en-US" sz="1800" b="1" dirty="0">
                <a:latin typeface="Open Sans" panose="020B0606030504020204" pitchFamily="34" charset="0"/>
                <a:ea typeface="Open Sans" panose="020B0606030504020204" pitchFamily="34" charset="0"/>
                <a:cs typeface="Open Sans" panose="020B0606030504020204" pitchFamily="34" charset="0"/>
              </a:rPr>
              <a:t>1. Diamante Norma NFPA 704 / 2017</a:t>
            </a: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El Diamante NFPA es un rótulo estandarizado que utiliza números y colores para advertir riesgos de un Material Peligroso en condiciones de incendio.</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11" descr="Cómo gestionar tu comunicación no verbal en una entrevista de trabajo">
            <a:extLst>
              <a:ext uri="{FF2B5EF4-FFF2-40B4-BE49-F238E27FC236}">
                <a16:creationId xmlns:a16="http://schemas.microsoft.com/office/drawing/2014/main" id="{450B6905-734A-44E9-8AD3-D2C3BE34265E}"/>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18437" name="Marcador de contenido 2">
            <a:extLst>
              <a:ext uri="{FF2B5EF4-FFF2-40B4-BE49-F238E27FC236}">
                <a16:creationId xmlns:a16="http://schemas.microsoft.com/office/drawing/2014/main" id="{87CE92D5-D503-47DB-A418-92A839D8FBF9}"/>
              </a:ext>
            </a:extLst>
          </p:cNvPr>
          <p:cNvSpPr>
            <a:spLocks noGrp="1"/>
          </p:cNvSpPr>
          <p:nvPr>
            <p:ph idx="1"/>
          </p:nvPr>
        </p:nvSpPr>
        <p:spPr>
          <a:xfrm>
            <a:off x="398585" y="847472"/>
            <a:ext cx="5955323" cy="3737179"/>
          </a:xfrm>
        </p:spPr>
        <p:txBody>
          <a:bodyPr/>
          <a:lstStyle/>
          <a:p>
            <a:pPr marL="0" indent="0" algn="just">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2. Placas y etiquetas</a:t>
            </a:r>
          </a:p>
          <a:p>
            <a:pPr marL="0" indent="0" algn="just">
              <a:buNone/>
              <a:defRPr/>
            </a:pPr>
            <a:endParaRPr lang="es-ES" altLang="en-US" sz="16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Son señales basadas en la Clasificación de Materiales Peligrosos de la Organización</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de las Naciones Unidas (ONU). Naciones Unidas es un organismo que emite</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recomendaciones (cuadrados apoyados en uno de sus vértices). Algunos de los</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países legislan con base en esas recomendaciones.</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La Placa debe colocarse en los cuatro lados del vehículo de transporte o cerca de la</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dirección de envío en los paquetes (medidas mínimas 250 mm por lado).</a:t>
            </a:r>
          </a:p>
        </p:txBody>
      </p:sp>
      <p:pic>
        <p:nvPicPr>
          <p:cNvPr id="8" name="Gráfico 7">
            <a:extLst>
              <a:ext uri="{FF2B5EF4-FFF2-40B4-BE49-F238E27FC236}">
                <a16:creationId xmlns:a16="http://schemas.microsoft.com/office/drawing/2014/main" id="{3B9F08B7-C163-4597-B829-5063571D3C0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9" name="Rectángulo 8">
            <a:extLst>
              <a:ext uri="{FF2B5EF4-FFF2-40B4-BE49-F238E27FC236}">
                <a16:creationId xmlns:a16="http://schemas.microsoft.com/office/drawing/2014/main" id="{7CC5032B-8180-4891-B1ED-0894A9E1DC57}"/>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1" name="Imagen 1">
            <a:extLst>
              <a:ext uri="{FF2B5EF4-FFF2-40B4-BE49-F238E27FC236}">
                <a16:creationId xmlns:a16="http://schemas.microsoft.com/office/drawing/2014/main" id="{E3776D7C-F8CF-4646-B0CC-B4E8775E76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585" y="6273004"/>
            <a:ext cx="5955323" cy="22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60A0EC34-F78A-469F-B4C3-99415651C6FB}"/>
              </a:ext>
            </a:extLst>
          </p:cNvPr>
          <p:cNvSpPr txBox="1"/>
          <p:nvPr/>
        </p:nvSpPr>
        <p:spPr>
          <a:xfrm>
            <a:off x="471854" y="4860358"/>
            <a:ext cx="5955323" cy="1246495"/>
          </a:xfrm>
          <a:prstGeom prst="rect">
            <a:avLst/>
          </a:prstGeom>
          <a:noFill/>
        </p:spPr>
        <p:txBody>
          <a:bodyPr wrap="square">
            <a:spAutoFit/>
          </a:bodyPr>
          <a:lstStyle/>
          <a:p>
            <a:pPr marL="0" indent="0" algn="just">
              <a:buNone/>
              <a:defRPr/>
            </a:pPr>
            <a:r>
              <a:rPr lang="es-ES" altLang="en-US" sz="1500" dirty="0">
                <a:latin typeface="Open Sans" panose="020B0606030504020204" pitchFamily="34" charset="0"/>
                <a:ea typeface="Open Sans" panose="020B0606030504020204" pitchFamily="34" charset="0"/>
                <a:cs typeface="Open Sans" panose="020B0606030504020204" pitchFamily="34" charset="0"/>
              </a:rPr>
              <a:t>La Placa provee información para el reconocimiento a través del:</a:t>
            </a:r>
          </a:p>
          <a:p>
            <a:pPr marL="0" indent="0" algn="just">
              <a:buNone/>
              <a:defRPr/>
            </a:pPr>
            <a:endParaRPr lang="es-ES" altLang="en-US" sz="15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defRPr/>
            </a:pPr>
            <a:r>
              <a:rPr lang="es-ES" altLang="en-US" sz="1500" b="1" dirty="0">
                <a:latin typeface="Open Sans" panose="020B0606030504020204" pitchFamily="34" charset="0"/>
                <a:ea typeface="Open Sans" panose="020B0606030504020204" pitchFamily="34" charset="0"/>
                <a:cs typeface="Open Sans" panose="020B0606030504020204" pitchFamily="34" charset="0"/>
              </a:rPr>
              <a:t>Color de fondo</a:t>
            </a:r>
          </a:p>
          <a:p>
            <a:pPr marL="285750" indent="-285750" algn="just">
              <a:buFont typeface="Arial" panose="020B0604020202020204" pitchFamily="34" charset="0"/>
              <a:buChar char="•"/>
              <a:defRPr/>
            </a:pPr>
            <a:r>
              <a:rPr lang="es-ES" altLang="en-US" sz="1500" b="1" dirty="0">
                <a:latin typeface="Open Sans" panose="020B0606030504020204" pitchFamily="34" charset="0"/>
                <a:ea typeface="Open Sans" panose="020B0606030504020204" pitchFamily="34" charset="0"/>
                <a:cs typeface="Open Sans" panose="020B0606030504020204" pitchFamily="34" charset="0"/>
              </a:rPr>
              <a:t>Pictograma en la parte superior</a:t>
            </a:r>
          </a:p>
          <a:p>
            <a:pPr marL="285750" indent="-285750" algn="just">
              <a:buFont typeface="Arial" panose="020B0604020202020204" pitchFamily="34" charset="0"/>
              <a:buChar char="•"/>
              <a:defRPr/>
            </a:pPr>
            <a:r>
              <a:rPr lang="es-ES" altLang="en-US" sz="1500" b="1" dirty="0">
                <a:latin typeface="Open Sans" panose="020B0606030504020204" pitchFamily="34" charset="0"/>
                <a:ea typeface="Open Sans" panose="020B0606030504020204" pitchFamily="34" charset="0"/>
                <a:cs typeface="Open Sans" panose="020B0606030504020204" pitchFamily="34" charset="0"/>
              </a:rPr>
              <a:t>Número de clase en el ángulo inferior</a:t>
            </a:r>
            <a:endParaRPr lang="en-US" altLang="en-US" sz="1500" b="1"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E9CE3BAC-999C-403C-B2F2-0DD85E2C7E57}"/>
              </a:ext>
            </a:extLst>
          </p:cNvPr>
          <p:cNvGrpSpPr/>
          <p:nvPr/>
        </p:nvGrpSpPr>
        <p:grpSpPr>
          <a:xfrm>
            <a:off x="0" y="11723"/>
            <a:ext cx="6858000" cy="9132277"/>
            <a:chOff x="0" y="11723"/>
            <a:chExt cx="6858000" cy="9132277"/>
          </a:xfrm>
        </p:grpSpPr>
        <p:pic>
          <p:nvPicPr>
            <p:cNvPr id="9" name="Gráfico 8">
              <a:extLst>
                <a:ext uri="{FF2B5EF4-FFF2-40B4-BE49-F238E27FC236}">
                  <a16:creationId xmlns:a16="http://schemas.microsoft.com/office/drawing/2014/main" id="{35E9B8BA-44FA-444F-B786-4AFD884144F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1" name="Gráfico 10">
              <a:extLst>
                <a:ext uri="{FF2B5EF4-FFF2-40B4-BE49-F238E27FC236}">
                  <a16:creationId xmlns:a16="http://schemas.microsoft.com/office/drawing/2014/main" id="{431CD430-110C-412F-B4AA-B0DCE9D0A2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2" name="Rectángulo 11">
              <a:extLst>
                <a:ext uri="{FF2B5EF4-FFF2-40B4-BE49-F238E27FC236}">
                  <a16:creationId xmlns:a16="http://schemas.microsoft.com/office/drawing/2014/main" id="{3D2207CE-274C-4EC5-B936-BEBBD26E0F1A}"/>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27651" name="AutoShape 11" descr="Cómo gestionar tu comunicación no verbal en una entrevista de trabajo">
            <a:extLst>
              <a:ext uri="{FF2B5EF4-FFF2-40B4-BE49-F238E27FC236}">
                <a16:creationId xmlns:a16="http://schemas.microsoft.com/office/drawing/2014/main" id="{4CC0E015-6387-4B52-9A3F-4B1ECEC94BC3}"/>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13" name="Marcador de contenido 2">
            <a:extLst>
              <a:ext uri="{FF2B5EF4-FFF2-40B4-BE49-F238E27FC236}">
                <a16:creationId xmlns:a16="http://schemas.microsoft.com/office/drawing/2014/main" id="{4003BE10-A65D-4235-A8FC-D55333AFD7FA}"/>
              </a:ext>
            </a:extLst>
          </p:cNvPr>
          <p:cNvSpPr>
            <a:spLocks noGrp="1"/>
          </p:cNvSpPr>
          <p:nvPr>
            <p:ph idx="1"/>
          </p:nvPr>
        </p:nvSpPr>
        <p:spPr>
          <a:xfrm>
            <a:off x="877550" y="979326"/>
            <a:ext cx="5407698" cy="692265"/>
          </a:xfrm>
        </p:spPr>
        <p:txBody>
          <a:bodyPr/>
          <a:lstStyle/>
          <a:p>
            <a:pPr marL="0" indent="0" algn="ctr">
              <a:buNone/>
              <a:defRPr/>
            </a:pPr>
            <a:r>
              <a:rPr lang="es-ES" altLang="en-US" sz="2000" b="1" dirty="0">
                <a:latin typeface="Open Sans" panose="020B0606030504020204" pitchFamily="34" charset="0"/>
                <a:ea typeface="Open Sans" panose="020B0606030504020204" pitchFamily="34" charset="0"/>
                <a:cs typeface="Open Sans" panose="020B0606030504020204" pitchFamily="34" charset="0"/>
              </a:rPr>
              <a:t>C. DIAMANTE (NFPA), PLACAS Y ETIQUETAS Y MARCAS CORPORATIVAS</a:t>
            </a:r>
          </a:p>
        </p:txBody>
      </p:sp>
      <p:sp>
        <p:nvSpPr>
          <p:cNvPr id="15" name="CuadroTexto 14">
            <a:extLst>
              <a:ext uri="{FF2B5EF4-FFF2-40B4-BE49-F238E27FC236}">
                <a16:creationId xmlns:a16="http://schemas.microsoft.com/office/drawing/2014/main" id="{6D943572-1F06-4B47-8BF8-0B2CE8ECA028}"/>
              </a:ext>
            </a:extLst>
          </p:cNvPr>
          <p:cNvSpPr txBox="1"/>
          <p:nvPr/>
        </p:nvSpPr>
        <p:spPr>
          <a:xfrm>
            <a:off x="488338" y="1916188"/>
            <a:ext cx="6123476" cy="4278094"/>
          </a:xfrm>
          <a:prstGeom prst="rect">
            <a:avLst/>
          </a:prstGeom>
          <a:noFill/>
        </p:spPr>
        <p:txBody>
          <a:bodyPr wrap="square">
            <a:spAutoFit/>
          </a:bodyPr>
          <a:lstStyle/>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Los componentes de las placas o etiquetas</a:t>
            </a:r>
          </a:p>
          <a:p>
            <a:pPr marL="0" indent="0" algn="just">
              <a:buNone/>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2.1 Colores de las placas:</a:t>
            </a:r>
          </a:p>
          <a:p>
            <a:pPr marL="0" indent="0" algn="just">
              <a:buNone/>
              <a:defRPr/>
            </a:pPr>
            <a:endParaRPr lang="es-ES" altLang="en-US" sz="16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Rojo: </a:t>
            </a:r>
            <a:r>
              <a:rPr lang="es-ES" altLang="en-US" sz="1600" dirty="0">
                <a:latin typeface="Open Sans" panose="020B0606030504020204" pitchFamily="34" charset="0"/>
                <a:ea typeface="Open Sans" panose="020B0606030504020204" pitchFamily="34" charset="0"/>
                <a:cs typeface="Open Sans" panose="020B0606030504020204" pitchFamily="34" charset="0"/>
              </a:rPr>
              <a:t>inflamable</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Amarillo: </a:t>
            </a:r>
            <a:r>
              <a:rPr lang="es-ES" altLang="en-US" sz="1600" dirty="0">
                <a:latin typeface="Open Sans" panose="020B0606030504020204" pitchFamily="34" charset="0"/>
                <a:ea typeface="Open Sans" panose="020B0606030504020204" pitchFamily="34" charset="0"/>
                <a:cs typeface="Open Sans" panose="020B0606030504020204" pitchFamily="34" charset="0"/>
              </a:rPr>
              <a:t>oxidante</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Amarillo y rojo: </a:t>
            </a:r>
            <a:r>
              <a:rPr lang="es-ES" altLang="en-US" sz="1600" dirty="0">
                <a:latin typeface="Open Sans" panose="020B0606030504020204" pitchFamily="34" charset="0"/>
                <a:ea typeface="Open Sans" panose="020B0606030504020204" pitchFamily="34" charset="0"/>
                <a:cs typeface="Open Sans" panose="020B0606030504020204" pitchFamily="34" charset="0"/>
              </a:rPr>
              <a:t>peróxidos orgánicos</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Blanco: </a:t>
            </a:r>
            <a:r>
              <a:rPr lang="es-ES" altLang="en-US" sz="1600" dirty="0">
                <a:latin typeface="Open Sans" panose="020B0606030504020204" pitchFamily="34" charset="0"/>
                <a:ea typeface="Open Sans" panose="020B0606030504020204" pitchFamily="34" charset="0"/>
                <a:cs typeface="Open Sans" panose="020B0606030504020204" pitchFamily="34" charset="0"/>
              </a:rPr>
              <a:t>tóxico</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Naranja: </a:t>
            </a:r>
            <a:r>
              <a:rPr lang="es-ES" altLang="en-US" sz="1600" dirty="0">
                <a:latin typeface="Open Sans" panose="020B0606030504020204" pitchFamily="34" charset="0"/>
                <a:ea typeface="Open Sans" panose="020B0606030504020204" pitchFamily="34" charset="0"/>
                <a:cs typeface="Open Sans" panose="020B0606030504020204" pitchFamily="34" charset="0"/>
              </a:rPr>
              <a:t>explosivo</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Verde: </a:t>
            </a:r>
            <a:r>
              <a:rPr lang="es-ES" altLang="en-US" sz="1600" dirty="0">
                <a:latin typeface="Open Sans" panose="020B0606030504020204" pitchFamily="34" charset="0"/>
                <a:ea typeface="Open Sans" panose="020B0606030504020204" pitchFamily="34" charset="0"/>
                <a:cs typeface="Open Sans" panose="020B0606030504020204" pitchFamily="34" charset="0"/>
              </a:rPr>
              <a:t>gas comprimido, no inflamable, no tóxico</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Azul: </a:t>
            </a:r>
            <a:r>
              <a:rPr lang="es-ES" altLang="en-US" sz="1600" dirty="0">
                <a:latin typeface="Open Sans" panose="020B0606030504020204" pitchFamily="34" charset="0"/>
                <a:ea typeface="Open Sans" panose="020B0606030504020204" pitchFamily="34" charset="0"/>
                <a:cs typeface="Open Sans" panose="020B0606030504020204" pitchFamily="34" charset="0"/>
              </a:rPr>
              <a:t>sólido reactivo con el agua</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Blanco y Amarillo: </a:t>
            </a:r>
            <a:r>
              <a:rPr lang="es-ES" altLang="en-US" sz="1600" dirty="0">
                <a:latin typeface="Open Sans" panose="020B0606030504020204" pitchFamily="34" charset="0"/>
                <a:ea typeface="Open Sans" panose="020B0606030504020204" pitchFamily="34" charset="0"/>
                <a:cs typeface="Open Sans" panose="020B0606030504020204" pitchFamily="34" charset="0"/>
              </a:rPr>
              <a:t>radioactivo</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Blanco y Rojo (vertical): </a:t>
            </a:r>
            <a:r>
              <a:rPr lang="es-ES" altLang="en-US" sz="1600" dirty="0">
                <a:latin typeface="Open Sans" panose="020B0606030504020204" pitchFamily="34" charset="0"/>
                <a:ea typeface="Open Sans" panose="020B0606030504020204" pitchFamily="34" charset="0"/>
                <a:cs typeface="Open Sans" panose="020B0606030504020204" pitchFamily="34" charset="0"/>
              </a:rPr>
              <a:t>sólido inflamable por fricción.</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Blanco y Rojo (horizontal): </a:t>
            </a:r>
            <a:r>
              <a:rPr lang="es-ES" altLang="en-US" sz="1600" dirty="0">
                <a:latin typeface="Open Sans" panose="020B0606030504020204" pitchFamily="34" charset="0"/>
                <a:ea typeface="Open Sans" panose="020B0606030504020204" pitchFamily="34" charset="0"/>
                <a:cs typeface="Open Sans" panose="020B0606030504020204" pitchFamily="34" charset="0"/>
              </a:rPr>
              <a:t>sólido inflamable al contacto con el aire.</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Blanco y Negro: </a:t>
            </a:r>
            <a:r>
              <a:rPr lang="es-ES" altLang="en-US" sz="1600" dirty="0">
                <a:latin typeface="Open Sans" panose="020B0606030504020204" pitchFamily="34" charset="0"/>
                <a:ea typeface="Open Sans" panose="020B0606030504020204" pitchFamily="34" charset="0"/>
                <a:cs typeface="Open Sans" panose="020B0606030504020204" pitchFamily="34" charset="0"/>
              </a:rPr>
              <a:t>Corrosivo</a:t>
            </a:r>
          </a:p>
          <a:p>
            <a:pPr marL="285750" indent="-285750" algn="just">
              <a:buFont typeface="Arial" panose="020B0604020202020204" pitchFamily="34" charset="0"/>
              <a:buChar char="•"/>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Blanco y Negro (vertical): </a:t>
            </a:r>
            <a:r>
              <a:rPr lang="es-ES" altLang="en-US" sz="1600" dirty="0">
                <a:latin typeface="Open Sans" panose="020B0606030504020204" pitchFamily="34" charset="0"/>
                <a:ea typeface="Open Sans" panose="020B0606030504020204" pitchFamily="34" charset="0"/>
                <a:cs typeface="Open Sans" panose="020B0606030504020204" pitchFamily="34" charset="0"/>
              </a:rPr>
              <a:t>misceláneos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Imagen 2">
            <a:extLst>
              <a:ext uri="{FF2B5EF4-FFF2-40B4-BE49-F238E27FC236}">
                <a16:creationId xmlns:a16="http://schemas.microsoft.com/office/drawing/2014/main" id="{DAE6AB77-E9DC-4259-A934-16D7336F01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4154" y="6303613"/>
            <a:ext cx="4493970" cy="227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11" descr="Cómo gestionar tu comunicación no verbal en una entrevista de trabajo">
            <a:extLst>
              <a:ext uri="{FF2B5EF4-FFF2-40B4-BE49-F238E27FC236}">
                <a16:creationId xmlns:a16="http://schemas.microsoft.com/office/drawing/2014/main" id="{D56AB2DD-3462-4E71-B19C-8E67D1FB3AD1}"/>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18437" name="Marcador de contenido 2">
            <a:extLst>
              <a:ext uri="{FF2B5EF4-FFF2-40B4-BE49-F238E27FC236}">
                <a16:creationId xmlns:a16="http://schemas.microsoft.com/office/drawing/2014/main" id="{25CB7745-BA43-433B-8112-C3F00C0E218C}"/>
              </a:ext>
            </a:extLst>
          </p:cNvPr>
          <p:cNvSpPr>
            <a:spLocks noGrp="1"/>
          </p:cNvSpPr>
          <p:nvPr>
            <p:ph idx="1"/>
          </p:nvPr>
        </p:nvSpPr>
        <p:spPr>
          <a:xfrm>
            <a:off x="564860" y="1804753"/>
            <a:ext cx="5789048" cy="6036235"/>
          </a:xfrm>
        </p:spPr>
        <p:txBody>
          <a:bodyPr/>
          <a:lstStyle/>
          <a:p>
            <a:pPr marL="0" indent="0" algn="ctr">
              <a:buNone/>
              <a:defRPr/>
            </a:pPr>
            <a:r>
              <a:rPr lang="es-ES" altLang="en-US" sz="2118" b="1" dirty="0">
                <a:latin typeface="Arial" panose="020B0604020202020204" pitchFamily="34" charset="0"/>
                <a:cs typeface="Arial" panose="020B0604020202020204" pitchFamily="34" charset="0"/>
              </a:rPr>
              <a:t>C. DIAMANTE (NFPA), PLACAS Y ETIQUETAS Y MARCAS CORPORATIVAS</a:t>
            </a:r>
          </a:p>
          <a:p>
            <a:pPr marL="0" indent="0" algn="just">
              <a:buNone/>
              <a:defRPr/>
            </a:pPr>
            <a:endParaRPr lang="es-ES" altLang="en-US" sz="2118" b="1" dirty="0">
              <a:latin typeface="Arial" panose="020B0604020202020204" pitchFamily="34" charset="0"/>
              <a:cs typeface="Arial" panose="020B0604020202020204" pitchFamily="34" charset="0"/>
            </a:endParaRPr>
          </a:p>
          <a:p>
            <a:pPr marL="0" indent="0" algn="just">
              <a:buNone/>
              <a:defRPr/>
            </a:pPr>
            <a:endParaRPr lang="es-ES" altLang="en-US" sz="2118" b="1" dirty="0">
              <a:latin typeface="Arial" panose="020B0604020202020204" pitchFamily="34" charset="0"/>
              <a:cs typeface="Arial" panose="020B0604020202020204" pitchFamily="34" charset="0"/>
            </a:endParaRPr>
          </a:p>
          <a:p>
            <a:pPr marL="0" indent="0" algn="just">
              <a:buNone/>
              <a:defRPr/>
            </a:pPr>
            <a:r>
              <a:rPr lang="es-ES" altLang="en-US" sz="2118" b="1" dirty="0">
                <a:latin typeface="Arial" panose="020B0604020202020204" pitchFamily="34" charset="0"/>
                <a:cs typeface="Arial" panose="020B0604020202020204" pitchFamily="34" charset="0"/>
              </a:rPr>
              <a:t>2.2 Número de Clase:</a:t>
            </a:r>
          </a:p>
          <a:p>
            <a:pPr marL="0" indent="0" algn="just">
              <a:buNone/>
              <a:defRPr/>
            </a:pPr>
            <a:r>
              <a:rPr lang="es-ES" sz="2118" dirty="0">
                <a:latin typeface="Arial" panose="020B0604020202020204" pitchFamily="34" charset="0"/>
                <a:cs typeface="Arial" panose="020B0604020202020204" pitchFamily="34" charset="0"/>
              </a:rPr>
              <a:t>La placa lleva un número en el vértice inferior que indica la clase de riesgo.</a:t>
            </a:r>
            <a:endParaRPr lang="en-US" altLang="en-US" sz="1236" b="1" dirty="0">
              <a:latin typeface="Arial" panose="020B0604020202020204" pitchFamily="34" charset="0"/>
              <a:cs typeface="Arial" panose="020B0604020202020204" pitchFamily="34" charset="0"/>
            </a:endParaRPr>
          </a:p>
        </p:txBody>
      </p:sp>
      <p:pic>
        <p:nvPicPr>
          <p:cNvPr id="30727" name="Imagen 1">
            <a:extLst>
              <a:ext uri="{FF2B5EF4-FFF2-40B4-BE49-F238E27FC236}">
                <a16:creationId xmlns:a16="http://schemas.microsoft.com/office/drawing/2014/main" id="{F3A9E78E-0E82-45DC-B610-108730A110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3" y="5035888"/>
            <a:ext cx="4048841" cy="264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áfico 11">
            <a:extLst>
              <a:ext uri="{FF2B5EF4-FFF2-40B4-BE49-F238E27FC236}">
                <a16:creationId xmlns:a16="http://schemas.microsoft.com/office/drawing/2014/main" id="{23034D27-F7E8-402C-9F42-1D94692AAB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3" name="Rectángulo 12">
            <a:extLst>
              <a:ext uri="{FF2B5EF4-FFF2-40B4-BE49-F238E27FC236}">
                <a16:creationId xmlns:a16="http://schemas.microsoft.com/office/drawing/2014/main" id="{F30DBE73-5C35-4FB1-9B4D-B8B14D1FBF7D}"/>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Marcador de contenido 2">
            <a:extLst>
              <a:ext uri="{FF2B5EF4-FFF2-40B4-BE49-F238E27FC236}">
                <a16:creationId xmlns:a16="http://schemas.microsoft.com/office/drawing/2014/main" id="{385AE00D-E242-4E1C-B538-E3516B2C5B37}"/>
              </a:ext>
            </a:extLst>
          </p:cNvPr>
          <p:cNvSpPr>
            <a:spLocks noGrp="1"/>
          </p:cNvSpPr>
          <p:nvPr>
            <p:ph idx="1"/>
          </p:nvPr>
        </p:nvSpPr>
        <p:spPr>
          <a:xfrm>
            <a:off x="791092" y="1128044"/>
            <a:ext cx="5290467" cy="720222"/>
          </a:xfrm>
        </p:spPr>
        <p:txBody>
          <a:bodyPr/>
          <a:lstStyle/>
          <a:p>
            <a:pPr marL="0" indent="0" algn="ctr">
              <a:buNone/>
              <a:defRPr/>
            </a:pPr>
            <a:r>
              <a:rPr lang="es-ES" altLang="en-US" sz="2000" b="1" dirty="0">
                <a:latin typeface="Open Sans" panose="020B0606030504020204" pitchFamily="34" charset="0"/>
                <a:ea typeface="Open Sans" panose="020B0606030504020204" pitchFamily="34" charset="0"/>
                <a:cs typeface="Open Sans" panose="020B0606030504020204" pitchFamily="34" charset="0"/>
              </a:rPr>
              <a:t>ETIQUETADO DE MATERIALES CON RIESGOS MÚLTIPLES</a:t>
            </a:r>
          </a:p>
        </p:txBody>
      </p:sp>
      <p:sp>
        <p:nvSpPr>
          <p:cNvPr id="31747" name="AutoShape 11" descr="Cómo gestionar tu comunicación no verbal en una entrevista de trabajo">
            <a:extLst>
              <a:ext uri="{FF2B5EF4-FFF2-40B4-BE49-F238E27FC236}">
                <a16:creationId xmlns:a16="http://schemas.microsoft.com/office/drawing/2014/main" id="{27114DB8-B93F-4017-9A15-756C2B1ABAA5}"/>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2" name="Imagen 1">
            <a:extLst>
              <a:ext uri="{FF2B5EF4-FFF2-40B4-BE49-F238E27FC236}">
                <a16:creationId xmlns:a16="http://schemas.microsoft.com/office/drawing/2014/main" id="{29386EBC-1B3C-4D45-BC8C-ECDDD0EFB3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899" y="6296368"/>
            <a:ext cx="5041387" cy="246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803FC853-6213-4F96-A198-78ACAA758B06}"/>
              </a:ext>
            </a:extLst>
          </p:cNvPr>
          <p:cNvSpPr txBox="1"/>
          <p:nvPr/>
        </p:nvSpPr>
        <p:spPr>
          <a:xfrm>
            <a:off x="436684" y="2271047"/>
            <a:ext cx="5975839" cy="3970318"/>
          </a:xfrm>
          <a:prstGeom prst="rect">
            <a:avLst/>
          </a:prstGeom>
          <a:noFill/>
        </p:spPr>
        <p:txBody>
          <a:bodyPr wrap="square">
            <a:spAutoFit/>
          </a:bodyPr>
          <a:lstStyle/>
          <a:p>
            <a:pPr marL="0" indent="0" algn="just">
              <a:buNone/>
              <a:defRPr/>
            </a:pPr>
            <a:r>
              <a:rPr lang="es-ES" altLang="en-US" sz="1400" dirty="0">
                <a:latin typeface="Open Sans" panose="020B0606030504020204" pitchFamily="34" charset="0"/>
                <a:ea typeface="Open Sans" panose="020B0606030504020204" pitchFamily="34" charset="0"/>
                <a:cs typeface="Open Sans" panose="020B0606030504020204" pitchFamily="34" charset="0"/>
              </a:rPr>
              <a:t>Argentina, Brasil, Paraguay y Uruguay adoptaron lo desarrollado por la Comunidad Económica Europea (CEE.), con el nombre de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European</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Agreement</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Concerning</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the</a:t>
            </a:r>
            <a:r>
              <a:rPr lang="es-ES" altLang="en-US" sz="1400" dirty="0">
                <a:latin typeface="Open Sans" panose="020B0606030504020204" pitchFamily="34" charset="0"/>
                <a:ea typeface="Open Sans" panose="020B0606030504020204" pitchFamily="34" charset="0"/>
                <a:cs typeface="Open Sans" panose="020B0606030504020204" pitchFamily="34" charset="0"/>
              </a:rPr>
              <a:t> International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Carriage</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of</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Dangerous</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Goods</a:t>
            </a:r>
            <a:r>
              <a:rPr lang="es-ES" altLang="en-US" sz="1400" dirty="0">
                <a:latin typeface="Open Sans" panose="020B0606030504020204" pitchFamily="34" charset="0"/>
                <a:ea typeface="Open Sans" panose="020B0606030504020204" pitchFamily="34" charset="0"/>
                <a:cs typeface="Open Sans" panose="020B0606030504020204" pitchFamily="34" charset="0"/>
              </a:rPr>
              <a:t>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by</a:t>
            </a:r>
            <a:r>
              <a:rPr lang="es-ES" altLang="en-US" sz="1400" dirty="0">
                <a:latin typeface="Open Sans" panose="020B0606030504020204" pitchFamily="34" charset="0"/>
                <a:ea typeface="Open Sans" panose="020B0606030504020204" pitchFamily="34" charset="0"/>
                <a:cs typeface="Open Sans" panose="020B0606030504020204" pitchFamily="34" charset="0"/>
              </a:rPr>
              <a:t> Road” conocido con las siglas ADR y aprobado en 1957 en Suiza. La simbología debe corresponder con las “Recomendaciones para el Transporte de Mercancías Peligrosas” de las Naciones Unidas y poseer la documentación exigida en el Acuerdo Sectorial del Mercado Común del Sur (MERCOSUR).</a:t>
            </a:r>
          </a:p>
          <a:p>
            <a:pPr marL="0" indent="0" algn="just">
              <a:buNone/>
              <a:defRPr/>
            </a:pPr>
            <a:endParaRPr lang="es-ES" alt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endParaRPr lang="es-ES" altLang="en-US" sz="1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400" dirty="0">
                <a:latin typeface="Open Sans" panose="020B0606030504020204" pitchFamily="34" charset="0"/>
                <a:ea typeface="Open Sans" panose="020B0606030504020204" pitchFamily="34" charset="0"/>
                <a:cs typeface="Open Sans" panose="020B0606030504020204" pitchFamily="34" charset="0"/>
              </a:rPr>
              <a:t>Estas recomendaciones corresponden a dos tipos de señales:</a:t>
            </a:r>
          </a:p>
          <a:p>
            <a:pPr marL="0" indent="0" algn="just">
              <a:buNone/>
              <a:defRPr/>
            </a:pPr>
            <a:endParaRPr lang="es-ES" altLang="en-US"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defRPr/>
            </a:pPr>
            <a:r>
              <a:rPr lang="es-ES" altLang="en-US" sz="1400" dirty="0">
                <a:latin typeface="Open Sans" panose="020B0606030504020204" pitchFamily="34" charset="0"/>
                <a:ea typeface="Open Sans" panose="020B0606030504020204" pitchFamily="34" charset="0"/>
                <a:cs typeface="Open Sans" panose="020B0606030504020204" pitchFamily="34" charset="0"/>
              </a:rPr>
              <a:t>Placa de la clase de riesgo y la placa de riesgo secundario (sin número en el ángulo inferior).</a:t>
            </a:r>
          </a:p>
          <a:p>
            <a:pPr marL="285750" indent="-285750" algn="just">
              <a:buFont typeface="Arial" panose="020B0604020202020204" pitchFamily="34" charset="0"/>
              <a:buChar char="•"/>
              <a:defRPr/>
            </a:pPr>
            <a:r>
              <a:rPr lang="es-ES" altLang="en-US" sz="1400" dirty="0">
                <a:latin typeface="Open Sans" panose="020B0606030504020204" pitchFamily="34" charset="0"/>
                <a:ea typeface="Open Sans" panose="020B0606030504020204" pitchFamily="34" charset="0"/>
                <a:cs typeface="Open Sans" panose="020B0606030504020204" pitchFamily="34" charset="0"/>
              </a:rPr>
              <a:t>Panel de seguridad (ver más adelante), rectángulo de color naranja, con el número ONU de 4 dígitos de la sustancia o producto en la parte inferior y la codificación de riesgo en la superior.</a:t>
            </a:r>
            <a:endParaRPr lang="en-US" altLang="en-US"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upo 9">
            <a:extLst>
              <a:ext uri="{FF2B5EF4-FFF2-40B4-BE49-F238E27FC236}">
                <a16:creationId xmlns:a16="http://schemas.microsoft.com/office/drawing/2014/main" id="{4584C548-31F8-42DE-ABD7-955ADC84820D}"/>
              </a:ext>
            </a:extLst>
          </p:cNvPr>
          <p:cNvGrpSpPr/>
          <p:nvPr/>
        </p:nvGrpSpPr>
        <p:grpSpPr>
          <a:xfrm>
            <a:off x="0" y="273972"/>
            <a:ext cx="6858000" cy="8870028"/>
            <a:chOff x="0" y="273972"/>
            <a:chExt cx="6858000" cy="8870028"/>
          </a:xfrm>
        </p:grpSpPr>
        <p:pic>
          <p:nvPicPr>
            <p:cNvPr id="15" name="Gráfico 14">
              <a:extLst>
                <a:ext uri="{FF2B5EF4-FFF2-40B4-BE49-F238E27FC236}">
                  <a16:creationId xmlns:a16="http://schemas.microsoft.com/office/drawing/2014/main" id="{B2A7A6D2-1AC3-4AE3-A5FA-FD938EC71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493" y="273972"/>
              <a:ext cx="1650489" cy="464582"/>
            </a:xfrm>
            <a:prstGeom prst="rect">
              <a:avLst/>
            </a:prstGeom>
          </p:spPr>
        </p:pic>
        <p:sp>
          <p:nvSpPr>
            <p:cNvPr id="16" name="Rectángulo 15">
              <a:extLst>
                <a:ext uri="{FF2B5EF4-FFF2-40B4-BE49-F238E27FC236}">
                  <a16:creationId xmlns:a16="http://schemas.microsoft.com/office/drawing/2014/main" id="{23CA9301-98EC-4D03-89CA-69546EF791A6}"/>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pic>
        <p:nvPicPr>
          <p:cNvPr id="17" name="Gráfico 16">
            <a:extLst>
              <a:ext uri="{FF2B5EF4-FFF2-40B4-BE49-F238E27FC236}">
                <a16:creationId xmlns:a16="http://schemas.microsoft.com/office/drawing/2014/main" id="{0C833BCC-A7BF-42E4-AA60-FAE6972F4E1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DAB63F17-9866-4DDC-AF06-E57FCEF4AA24}"/>
              </a:ext>
            </a:extLst>
          </p:cNvPr>
          <p:cNvGrpSpPr/>
          <p:nvPr/>
        </p:nvGrpSpPr>
        <p:grpSpPr>
          <a:xfrm>
            <a:off x="-21455" y="-37192"/>
            <a:ext cx="6869723" cy="9181192"/>
            <a:chOff x="0" y="-37192"/>
            <a:chExt cx="6869723" cy="9181192"/>
          </a:xfrm>
        </p:grpSpPr>
        <p:pic>
          <p:nvPicPr>
            <p:cNvPr id="9" name="Gráfico 8">
              <a:extLst>
                <a:ext uri="{FF2B5EF4-FFF2-40B4-BE49-F238E27FC236}">
                  <a16:creationId xmlns:a16="http://schemas.microsoft.com/office/drawing/2014/main" id="{6DA32567-5DBE-4C33-9E02-C9B1148F7E3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1" name="Rectángulo 10">
              <a:extLst>
                <a:ext uri="{FF2B5EF4-FFF2-40B4-BE49-F238E27FC236}">
                  <a16:creationId xmlns:a16="http://schemas.microsoft.com/office/drawing/2014/main" id="{85E7CEB0-33BC-4222-B444-2EB59D4733A1}"/>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33795" name="AutoShape 11" descr="Cómo gestionar tu comunicación no verbal en una entrevista de trabajo">
            <a:extLst>
              <a:ext uri="{FF2B5EF4-FFF2-40B4-BE49-F238E27FC236}">
                <a16:creationId xmlns:a16="http://schemas.microsoft.com/office/drawing/2014/main" id="{E097051E-70CF-4F76-849B-F95D5B4FD184}"/>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33797" name="Marcador de contenido 2">
            <a:extLst>
              <a:ext uri="{FF2B5EF4-FFF2-40B4-BE49-F238E27FC236}">
                <a16:creationId xmlns:a16="http://schemas.microsoft.com/office/drawing/2014/main" id="{ED514D55-96C5-4E67-86D2-90FEE005B675}"/>
              </a:ext>
            </a:extLst>
          </p:cNvPr>
          <p:cNvSpPr>
            <a:spLocks noGrp="1"/>
          </p:cNvSpPr>
          <p:nvPr>
            <p:ph idx="1"/>
          </p:nvPr>
        </p:nvSpPr>
        <p:spPr>
          <a:xfrm>
            <a:off x="555167" y="1292542"/>
            <a:ext cx="5587726" cy="2083706"/>
          </a:xfrm>
        </p:spPr>
        <p:txBody>
          <a:bodyPr/>
          <a:lstStyle/>
          <a:p>
            <a:pPr marL="0" indent="0" algn="ctr">
              <a:buNone/>
            </a:pPr>
            <a:r>
              <a:rPr lang="es-ES" altLang="en-US" sz="1800" b="1" dirty="0">
                <a:latin typeface="Open Sans" panose="020B0606030504020204" pitchFamily="34" charset="0"/>
                <a:ea typeface="Open Sans" panose="020B0606030504020204" pitchFamily="34" charset="0"/>
                <a:cs typeface="Open Sans" panose="020B0606030504020204" pitchFamily="34" charset="0"/>
              </a:rPr>
              <a:t>SISTEMA GLOBALMENTE ARMONIZADO PARA LA CLASIFICACIÓN Y ETIQUETADO DE PRODUCTOS QUÍMICOS (SGA)</a:t>
            </a:r>
          </a:p>
          <a:p>
            <a:pPr marL="0" indent="0" algn="just">
              <a:buNone/>
            </a:pPr>
            <a:endParaRPr lang="es-ES" altLang="en-US" sz="18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Se exceptúan de la aplicación del Sistema Globalmente Armonizado:</a:t>
            </a:r>
          </a:p>
          <a:p>
            <a:pPr marL="0" indent="0" algn="just">
              <a:buNone/>
            </a:pPr>
            <a:endParaRPr lang="es-ES" altLang="en-US" sz="1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a 6">
            <a:extLst>
              <a:ext uri="{FF2B5EF4-FFF2-40B4-BE49-F238E27FC236}">
                <a16:creationId xmlns:a16="http://schemas.microsoft.com/office/drawing/2014/main" id="{DC87AB50-AB3C-4C4B-B96E-1D522349A357}"/>
              </a:ext>
            </a:extLst>
          </p:cNvPr>
          <p:cNvGraphicFramePr/>
          <p:nvPr>
            <p:extLst>
              <p:ext uri="{D42A27DB-BD31-4B8C-83A1-F6EECF244321}">
                <p14:modId xmlns:p14="http://schemas.microsoft.com/office/powerpoint/2010/main" val="2652863942"/>
              </p:ext>
            </p:extLst>
          </p:nvPr>
        </p:nvGraphicFramePr>
        <p:xfrm>
          <a:off x="291089" y="3751949"/>
          <a:ext cx="6238668" cy="463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9571FA3D-EB3A-4BDF-8AA8-D712262CBB8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sp>
        <p:nvSpPr>
          <p:cNvPr id="4099" name="AutoShape 11" descr="Cómo gestionar tu comunicación no verbal en una entrevista de trabajo">
            <a:extLst>
              <a:ext uri="{FF2B5EF4-FFF2-40B4-BE49-F238E27FC236}">
                <a16:creationId xmlns:a16="http://schemas.microsoft.com/office/drawing/2014/main" id="{49800912-554E-4CD3-9F53-8506611199B3}"/>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101" name="Marcador de contenido 2">
            <a:extLst>
              <a:ext uri="{FF2B5EF4-FFF2-40B4-BE49-F238E27FC236}">
                <a16:creationId xmlns:a16="http://schemas.microsoft.com/office/drawing/2014/main" id="{79391F33-BE88-434C-A09B-F364AA07289F}"/>
              </a:ext>
            </a:extLst>
          </p:cNvPr>
          <p:cNvSpPr>
            <a:spLocks noGrp="1"/>
          </p:cNvSpPr>
          <p:nvPr>
            <p:ph idx="1"/>
          </p:nvPr>
        </p:nvSpPr>
        <p:spPr>
          <a:xfrm>
            <a:off x="477288" y="3068669"/>
            <a:ext cx="5816279" cy="1528965"/>
          </a:xfrm>
        </p:spPr>
        <p:txBody>
          <a:bodyPr/>
          <a:lstStyle/>
          <a:p>
            <a:pPr marL="0" indent="0" algn="just">
              <a:buNone/>
            </a:pPr>
            <a:r>
              <a:rPr lang="es-ES" altLang="en-US" sz="2118" dirty="0">
                <a:latin typeface="Open Sans" panose="020B0606030504020204" pitchFamily="34" charset="0"/>
                <a:ea typeface="Open Sans" panose="020B0606030504020204" pitchFamily="34" charset="0"/>
                <a:cs typeface="Open Sans" panose="020B0606030504020204" pitchFamily="34" charset="0"/>
              </a:rPr>
              <a:t>Consiste en concluir la posible o segura existencia de un MATPEL, por la observación de elementos presentes en la escena, pero sin poder obtener su </a:t>
            </a:r>
            <a:r>
              <a:rPr lang="es-CO" altLang="en-US" sz="2118" dirty="0">
                <a:latin typeface="Open Sans" panose="020B0606030504020204" pitchFamily="34" charset="0"/>
                <a:ea typeface="Open Sans" panose="020B0606030504020204" pitchFamily="34" charset="0"/>
                <a:cs typeface="Open Sans" panose="020B0606030504020204" pitchFamily="34" charset="0"/>
              </a:rPr>
              <a:t>nombre.</a:t>
            </a:r>
          </a:p>
        </p:txBody>
      </p:sp>
      <p:sp>
        <p:nvSpPr>
          <p:cNvPr id="4102" name="Título 1">
            <a:extLst>
              <a:ext uri="{FF2B5EF4-FFF2-40B4-BE49-F238E27FC236}">
                <a16:creationId xmlns:a16="http://schemas.microsoft.com/office/drawing/2014/main" id="{7AB3F16A-4AB2-4708-9290-8BFAE840DF34}"/>
              </a:ext>
            </a:extLst>
          </p:cNvPr>
          <p:cNvSpPr>
            <a:spLocks noGrp="1"/>
          </p:cNvSpPr>
          <p:nvPr>
            <p:ph type="title"/>
          </p:nvPr>
        </p:nvSpPr>
        <p:spPr>
          <a:xfrm>
            <a:off x="470646" y="1443668"/>
            <a:ext cx="5916706" cy="1100044"/>
          </a:xfrm>
        </p:spPr>
        <p:txBody>
          <a:bodyPr/>
          <a:lstStyle/>
          <a:p>
            <a:r>
              <a:rPr lang="es-CO" altLang="en-US" sz="3294" b="1" dirty="0">
                <a:latin typeface="Open Sans" panose="020B0606030504020204" pitchFamily="34" charset="0"/>
                <a:ea typeface="Open Sans" panose="020B0606030504020204" pitchFamily="34" charset="0"/>
                <a:cs typeface="Open Sans" panose="020B0606030504020204" pitchFamily="34" charset="0"/>
              </a:rPr>
              <a:t>RECONOCIMIENTO DE </a:t>
            </a:r>
            <a:br>
              <a:rPr lang="es-CO" altLang="en-US" sz="3294" b="1" dirty="0">
                <a:latin typeface="Open Sans" panose="020B0606030504020204" pitchFamily="34" charset="0"/>
                <a:ea typeface="Open Sans" panose="020B0606030504020204" pitchFamily="34" charset="0"/>
                <a:cs typeface="Open Sans" panose="020B0606030504020204" pitchFamily="34" charset="0"/>
              </a:rPr>
            </a:br>
            <a:r>
              <a:rPr lang="es-CO" altLang="en-US" sz="3294" b="1" dirty="0">
                <a:latin typeface="Open Sans" panose="020B0606030504020204" pitchFamily="34" charset="0"/>
                <a:ea typeface="Open Sans" panose="020B0606030504020204" pitchFamily="34" charset="0"/>
                <a:cs typeface="Open Sans" panose="020B0606030504020204" pitchFamily="34" charset="0"/>
              </a:rPr>
              <a:t>MATERIALES PELIGROSOS</a:t>
            </a:r>
            <a:endParaRPr lang="en-US" altLang="en-US" sz="3294"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103" name="Imagen 1">
            <a:extLst>
              <a:ext uri="{FF2B5EF4-FFF2-40B4-BE49-F238E27FC236}">
                <a16:creationId xmlns:a16="http://schemas.microsoft.com/office/drawing/2014/main" id="{643A893B-C7E4-4D69-83C7-C8833566BF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018" y="4817469"/>
            <a:ext cx="5489963" cy="330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áfico 6">
            <a:extLst>
              <a:ext uri="{FF2B5EF4-FFF2-40B4-BE49-F238E27FC236}">
                <a16:creationId xmlns:a16="http://schemas.microsoft.com/office/drawing/2014/main" id="{CA1D3ABB-CED3-4E48-BF9F-3B00213F26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14" name="Rectángulo 13">
            <a:extLst>
              <a:ext uri="{FF2B5EF4-FFF2-40B4-BE49-F238E27FC236}">
                <a16:creationId xmlns:a16="http://schemas.microsoft.com/office/drawing/2014/main" id="{EFA12507-A451-4168-A675-C15ADC8BB50C}"/>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24B51F1D-EB06-401B-BCF5-3D429CEBE0C5}"/>
              </a:ext>
            </a:extLst>
          </p:cNvPr>
          <p:cNvGrpSpPr/>
          <p:nvPr/>
        </p:nvGrpSpPr>
        <p:grpSpPr>
          <a:xfrm>
            <a:off x="0" y="11723"/>
            <a:ext cx="6858000" cy="9132277"/>
            <a:chOff x="0" y="11723"/>
            <a:chExt cx="6858000" cy="9132277"/>
          </a:xfrm>
        </p:grpSpPr>
        <p:pic>
          <p:nvPicPr>
            <p:cNvPr id="11" name="Gráfico 10">
              <a:extLst>
                <a:ext uri="{FF2B5EF4-FFF2-40B4-BE49-F238E27FC236}">
                  <a16:creationId xmlns:a16="http://schemas.microsoft.com/office/drawing/2014/main" id="{0B9698B8-553C-47E0-B3B2-F8FE0AE3454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2" name="Gráfico 11">
              <a:extLst>
                <a:ext uri="{FF2B5EF4-FFF2-40B4-BE49-F238E27FC236}">
                  <a16:creationId xmlns:a16="http://schemas.microsoft.com/office/drawing/2014/main" id="{9F171F1A-07A1-4D2D-8AE6-53F4737A91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3" name="Rectángulo 12">
              <a:extLst>
                <a:ext uri="{FF2B5EF4-FFF2-40B4-BE49-F238E27FC236}">
                  <a16:creationId xmlns:a16="http://schemas.microsoft.com/office/drawing/2014/main" id="{CEB7BDDF-D826-4EB7-91FC-5E1541A7810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34819" name="AutoShape 11" descr="Cómo gestionar tu comunicación no verbal en una entrevista de trabajo">
            <a:extLst>
              <a:ext uri="{FF2B5EF4-FFF2-40B4-BE49-F238E27FC236}">
                <a16:creationId xmlns:a16="http://schemas.microsoft.com/office/drawing/2014/main" id="{EA69A1C5-D57E-49A7-B5EA-C182827D076C}"/>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34821" name="Marcador de contenido 2">
            <a:extLst>
              <a:ext uri="{FF2B5EF4-FFF2-40B4-BE49-F238E27FC236}">
                <a16:creationId xmlns:a16="http://schemas.microsoft.com/office/drawing/2014/main" id="{3CA874DA-4C32-45A6-A5A7-2C49BE1BE697}"/>
              </a:ext>
            </a:extLst>
          </p:cNvPr>
          <p:cNvSpPr>
            <a:spLocks noGrp="1"/>
          </p:cNvSpPr>
          <p:nvPr>
            <p:ph idx="1"/>
          </p:nvPr>
        </p:nvSpPr>
        <p:spPr>
          <a:xfrm>
            <a:off x="523917" y="2915435"/>
            <a:ext cx="5847517" cy="1539330"/>
          </a:xfrm>
        </p:spPr>
        <p:txBody>
          <a:bodyPr/>
          <a:lstStyle/>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Los pictogramas del SGA son similares, en su forma, a las etiquetas del transporte. El SGA no es aplicable para la rotulación de vehículos, para ello se utilizara los pictogramas de las nueve clases presentes a continuación:</a:t>
            </a:r>
          </a:p>
          <a:p>
            <a:pPr marL="0" indent="0" algn="just">
              <a:buNone/>
            </a:pPr>
            <a:endParaRPr lang="es-ES" altLang="en-U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Imagen 7">
            <a:extLst>
              <a:ext uri="{FF2B5EF4-FFF2-40B4-BE49-F238E27FC236}">
                <a16:creationId xmlns:a16="http://schemas.microsoft.com/office/drawing/2014/main" id="{1381CFD5-2531-4F25-97C8-6140FA324BEB}"/>
              </a:ext>
            </a:extLst>
          </p:cNvPr>
          <p:cNvPicPr>
            <a:picLocks noChangeAspect="1"/>
          </p:cNvPicPr>
          <p:nvPr/>
        </p:nvPicPr>
        <p:blipFill>
          <a:blip r:embed="rId7"/>
          <a:stretch>
            <a:fillRect/>
          </a:stretch>
        </p:blipFill>
        <p:spPr>
          <a:xfrm>
            <a:off x="751426" y="4771296"/>
            <a:ext cx="5355148" cy="315839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56FEA6-1E80-4CD8-B2DF-31C5F15824A0}"/>
              </a:ext>
            </a:extLst>
          </p:cNvPr>
          <p:cNvSpPr txBox="1"/>
          <p:nvPr/>
        </p:nvSpPr>
        <p:spPr>
          <a:xfrm>
            <a:off x="921352" y="1567120"/>
            <a:ext cx="5052646" cy="969496"/>
          </a:xfrm>
          <a:prstGeom prst="rect">
            <a:avLst/>
          </a:prstGeom>
          <a:noFill/>
        </p:spPr>
        <p:txBody>
          <a:bodyPr wrap="square">
            <a:spAutoFit/>
          </a:bodyPr>
          <a:lstStyle/>
          <a:p>
            <a:pPr marL="0" indent="0" algn="ctr">
              <a:buNone/>
            </a:pPr>
            <a:r>
              <a:rPr lang="es-ES" altLang="en-US" sz="1900" b="1" dirty="0">
                <a:latin typeface="Open Sans" panose="020B0606030504020204" pitchFamily="34" charset="0"/>
                <a:ea typeface="Open Sans" panose="020B0606030504020204" pitchFamily="34" charset="0"/>
                <a:cs typeface="Open Sans" panose="020B0606030504020204" pitchFamily="34" charset="0"/>
              </a:rPr>
              <a:t>SISTEMA GLOBALMENTE ARMONIZADO PARA LA CLASIFICACIÓN Y ETIQUETADO DE PRODUCTOS QUÍMICOS (SGA)</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AutoShape 11" descr="Cómo gestionar tu comunicación no verbal en una entrevista de trabajo">
            <a:extLst>
              <a:ext uri="{FF2B5EF4-FFF2-40B4-BE49-F238E27FC236}">
                <a16:creationId xmlns:a16="http://schemas.microsoft.com/office/drawing/2014/main" id="{D29CA5B3-D44E-4ACD-8639-B7E4E712E58F}"/>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35845" name="Marcador de contenido 2">
            <a:extLst>
              <a:ext uri="{FF2B5EF4-FFF2-40B4-BE49-F238E27FC236}">
                <a16:creationId xmlns:a16="http://schemas.microsoft.com/office/drawing/2014/main" id="{1A6DD032-B46A-4FE0-A2B9-E6C5080A767A}"/>
              </a:ext>
            </a:extLst>
          </p:cNvPr>
          <p:cNvSpPr>
            <a:spLocks noGrp="1"/>
          </p:cNvSpPr>
          <p:nvPr>
            <p:ph idx="1"/>
          </p:nvPr>
        </p:nvSpPr>
        <p:spPr>
          <a:xfrm>
            <a:off x="374265" y="831738"/>
            <a:ext cx="6231606" cy="727434"/>
          </a:xfrm>
        </p:spPr>
        <p:txBody>
          <a:bodyPr/>
          <a:lstStyle/>
          <a:p>
            <a:pPr marL="0" indent="0" algn="just">
              <a:buNone/>
            </a:pPr>
            <a:r>
              <a:rPr lang="es-ES" altLang="en-US" sz="2118" dirty="0">
                <a:latin typeface="Open Sans" panose="020B0606030504020204" pitchFamily="34" charset="0"/>
                <a:ea typeface="Open Sans" panose="020B0606030504020204" pitchFamily="34" charset="0"/>
                <a:cs typeface="Open Sans" panose="020B0606030504020204" pitchFamily="34" charset="0"/>
              </a:rPr>
              <a:t>El sistema globalmente armonizado comunica los peligros a través de:</a:t>
            </a:r>
          </a:p>
        </p:txBody>
      </p:sp>
      <p:pic>
        <p:nvPicPr>
          <p:cNvPr id="35847" name="Imagen 8">
            <a:extLst>
              <a:ext uri="{FF2B5EF4-FFF2-40B4-BE49-F238E27FC236}">
                <a16:creationId xmlns:a16="http://schemas.microsoft.com/office/drawing/2014/main" id="{6DA6E3C6-35BF-49DD-96D6-F7A4071E71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518" y="2433767"/>
            <a:ext cx="3973806" cy="26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CuadroTexto 10">
            <a:extLst>
              <a:ext uri="{FF2B5EF4-FFF2-40B4-BE49-F238E27FC236}">
                <a16:creationId xmlns:a16="http://schemas.microsoft.com/office/drawing/2014/main" id="{A8A8D23C-8896-48AA-BEFD-1BC914039175}"/>
              </a:ext>
            </a:extLst>
          </p:cNvPr>
          <p:cNvSpPr txBox="1">
            <a:spLocks noChangeArrowheads="1"/>
          </p:cNvSpPr>
          <p:nvPr/>
        </p:nvSpPr>
        <p:spPr bwMode="auto">
          <a:xfrm>
            <a:off x="2646111" y="1879355"/>
            <a:ext cx="1290544" cy="4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s-CO" altLang="en-US" sz="2824" b="1" dirty="0"/>
              <a:t>Etiqueta</a:t>
            </a:r>
            <a:endParaRPr lang="en-US" altLang="en-US" sz="2824" b="1" dirty="0"/>
          </a:p>
        </p:txBody>
      </p:sp>
      <p:pic>
        <p:nvPicPr>
          <p:cNvPr id="35849" name="Imagen 11">
            <a:extLst>
              <a:ext uri="{FF2B5EF4-FFF2-40B4-BE49-F238E27FC236}">
                <a16:creationId xmlns:a16="http://schemas.microsoft.com/office/drawing/2014/main" id="{386BFCDD-46B3-4732-A534-4DCEC6268E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177" y="6173350"/>
            <a:ext cx="2542485" cy="254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CuadroTexto 12">
            <a:extLst>
              <a:ext uri="{FF2B5EF4-FFF2-40B4-BE49-F238E27FC236}">
                <a16:creationId xmlns:a16="http://schemas.microsoft.com/office/drawing/2014/main" id="{B22CFCF5-A56C-4B0C-B657-B58EFA7F3FEE}"/>
              </a:ext>
            </a:extLst>
          </p:cNvPr>
          <p:cNvSpPr txBox="1">
            <a:spLocks noChangeArrowheads="1"/>
          </p:cNvSpPr>
          <p:nvPr/>
        </p:nvSpPr>
        <p:spPr bwMode="auto">
          <a:xfrm>
            <a:off x="1874830" y="5551108"/>
            <a:ext cx="2856551" cy="4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CO" altLang="en-US" sz="2824" b="1" dirty="0"/>
              <a:t>Hojas de seguridad</a:t>
            </a:r>
            <a:endParaRPr lang="en-US" altLang="en-US" sz="2824" b="1" dirty="0"/>
          </a:p>
        </p:txBody>
      </p:sp>
      <p:grpSp>
        <p:nvGrpSpPr>
          <p:cNvPr id="18" name="Grupo 17">
            <a:extLst>
              <a:ext uri="{FF2B5EF4-FFF2-40B4-BE49-F238E27FC236}">
                <a16:creationId xmlns:a16="http://schemas.microsoft.com/office/drawing/2014/main" id="{D44210D5-C06E-4659-B39E-BFBCDCE2332D}"/>
              </a:ext>
            </a:extLst>
          </p:cNvPr>
          <p:cNvGrpSpPr/>
          <p:nvPr/>
        </p:nvGrpSpPr>
        <p:grpSpPr>
          <a:xfrm>
            <a:off x="-21455" y="-37192"/>
            <a:ext cx="6869723" cy="9181192"/>
            <a:chOff x="0" y="-37192"/>
            <a:chExt cx="6869723" cy="9181192"/>
          </a:xfrm>
        </p:grpSpPr>
        <p:pic>
          <p:nvPicPr>
            <p:cNvPr id="19" name="Gráfico 18">
              <a:extLst>
                <a:ext uri="{FF2B5EF4-FFF2-40B4-BE49-F238E27FC236}">
                  <a16:creationId xmlns:a16="http://schemas.microsoft.com/office/drawing/2014/main" id="{798DDFD7-F22A-4AF6-A5B8-37025549CB6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20" name="Rectángulo 19">
              <a:extLst>
                <a:ext uri="{FF2B5EF4-FFF2-40B4-BE49-F238E27FC236}">
                  <a16:creationId xmlns:a16="http://schemas.microsoft.com/office/drawing/2014/main" id="{D9B78A22-CB6C-4E3D-B3C4-B0D32519FB1A}"/>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360F3075-29BC-467E-A401-A40607A32C9E}"/>
              </a:ext>
            </a:extLst>
          </p:cNvPr>
          <p:cNvGrpSpPr/>
          <p:nvPr/>
        </p:nvGrpSpPr>
        <p:grpSpPr>
          <a:xfrm>
            <a:off x="0" y="11723"/>
            <a:ext cx="6858000" cy="9132277"/>
            <a:chOff x="0" y="11723"/>
            <a:chExt cx="6858000" cy="9132277"/>
          </a:xfrm>
        </p:grpSpPr>
        <p:pic>
          <p:nvPicPr>
            <p:cNvPr id="15" name="Gráfico 14">
              <a:extLst>
                <a:ext uri="{FF2B5EF4-FFF2-40B4-BE49-F238E27FC236}">
                  <a16:creationId xmlns:a16="http://schemas.microsoft.com/office/drawing/2014/main" id="{A09EFFA9-97BC-4CD5-B872-E1FE72A8626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6" name="Gráfico 15">
              <a:extLst>
                <a:ext uri="{FF2B5EF4-FFF2-40B4-BE49-F238E27FC236}">
                  <a16:creationId xmlns:a16="http://schemas.microsoft.com/office/drawing/2014/main" id="{281335D0-76C0-46AE-B2B2-0DDB204D0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7" name="Rectángulo 16">
              <a:extLst>
                <a:ext uri="{FF2B5EF4-FFF2-40B4-BE49-F238E27FC236}">
                  <a16:creationId xmlns:a16="http://schemas.microsoft.com/office/drawing/2014/main" id="{14B35704-BB53-493B-8847-F0332301AA8E}"/>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36867" name="AutoShape 11" descr="Cómo gestionar tu comunicación no verbal en una entrevista de trabajo">
            <a:extLst>
              <a:ext uri="{FF2B5EF4-FFF2-40B4-BE49-F238E27FC236}">
                <a16:creationId xmlns:a16="http://schemas.microsoft.com/office/drawing/2014/main" id="{EB08857A-2987-4BBA-B767-32F9A7FFA649}"/>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36869" name="Marcador de contenido 2">
            <a:extLst>
              <a:ext uri="{FF2B5EF4-FFF2-40B4-BE49-F238E27FC236}">
                <a16:creationId xmlns:a16="http://schemas.microsoft.com/office/drawing/2014/main" id="{2C525F23-D9A4-4E59-A804-783F2BC1907E}"/>
              </a:ext>
            </a:extLst>
          </p:cNvPr>
          <p:cNvSpPr>
            <a:spLocks noGrp="1"/>
          </p:cNvSpPr>
          <p:nvPr>
            <p:ph idx="1"/>
          </p:nvPr>
        </p:nvSpPr>
        <p:spPr>
          <a:xfrm>
            <a:off x="617963" y="1898536"/>
            <a:ext cx="5630436" cy="2397344"/>
          </a:xfrm>
        </p:spPr>
        <p:txBody>
          <a:bodyPr/>
          <a:lstStyle/>
          <a:p>
            <a:pPr marL="0" indent="0" algn="ctr">
              <a:buNone/>
            </a:pPr>
            <a:r>
              <a:rPr lang="es-ES" altLang="en-US" sz="2118" b="1" dirty="0">
                <a:latin typeface="Open Sans" panose="020B0606030504020204" pitchFamily="34" charset="0"/>
                <a:ea typeface="Open Sans" panose="020B0606030504020204" pitchFamily="34" charset="0"/>
                <a:cs typeface="Open Sans" panose="020B0606030504020204" pitchFamily="34" charset="0"/>
              </a:rPr>
              <a:t>Sistema Globalmente Armonizado para la Clasificación y Etiquetado de Productos Químicos (SGA)</a:t>
            </a:r>
          </a:p>
          <a:p>
            <a:pPr marL="0" indent="0" algn="ctr">
              <a:buNone/>
            </a:pPr>
            <a:endParaRPr lang="es-ES" altLang="en-US" sz="2118"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s-ES" altLang="en-US" sz="2118" dirty="0">
                <a:latin typeface="Open Sans" panose="020B0606030504020204" pitchFamily="34" charset="0"/>
                <a:ea typeface="Open Sans" panose="020B0606030504020204" pitchFamily="34" charset="0"/>
                <a:cs typeface="Open Sans" panose="020B0606030504020204" pitchFamily="34" charset="0"/>
              </a:rPr>
              <a:t>El sistema globalmente armonizado se aplica en:</a:t>
            </a:r>
          </a:p>
        </p:txBody>
      </p:sp>
      <p:pic>
        <p:nvPicPr>
          <p:cNvPr id="36871" name="Imagen 13">
            <a:extLst>
              <a:ext uri="{FF2B5EF4-FFF2-40B4-BE49-F238E27FC236}">
                <a16:creationId xmlns:a16="http://schemas.microsoft.com/office/drawing/2014/main" id="{8C4C044C-E55B-456D-886C-D0440BC20A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031" y="4810197"/>
            <a:ext cx="6358829" cy="231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11" descr="Cómo gestionar tu comunicación no verbal en una entrevista de trabajo">
            <a:extLst>
              <a:ext uri="{FF2B5EF4-FFF2-40B4-BE49-F238E27FC236}">
                <a16:creationId xmlns:a16="http://schemas.microsoft.com/office/drawing/2014/main" id="{FA531F54-F6E4-4AED-9F11-7906AE6560AE}"/>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37895" name="Imagen 7">
            <a:extLst>
              <a:ext uri="{FF2B5EF4-FFF2-40B4-BE49-F238E27FC236}">
                <a16:creationId xmlns:a16="http://schemas.microsoft.com/office/drawing/2014/main" id="{8B7AFA2F-7062-4422-8B33-6DF0BE352174}"/>
              </a:ext>
            </a:extLst>
          </p:cNvPr>
          <p:cNvPicPr>
            <a:picLocks noChangeAspect="1"/>
          </p:cNvPicPr>
          <p:nvPr/>
        </p:nvPicPr>
        <p:blipFill rotWithShape="1">
          <a:blip r:embed="rId3">
            <a:extLst>
              <a:ext uri="{28A0092B-C50C-407E-A947-70E740481C1C}">
                <a14:useLocalDpi xmlns:a14="http://schemas.microsoft.com/office/drawing/2010/main" val="0"/>
              </a:ext>
            </a:extLst>
          </a:blip>
          <a:srcRect r="30934"/>
          <a:stretch/>
        </p:blipFill>
        <p:spPr bwMode="auto">
          <a:xfrm>
            <a:off x="604920" y="1056206"/>
            <a:ext cx="5951628" cy="414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7">
            <a:extLst>
              <a:ext uri="{FF2B5EF4-FFF2-40B4-BE49-F238E27FC236}">
                <a16:creationId xmlns:a16="http://schemas.microsoft.com/office/drawing/2014/main" id="{DDA8EC6E-BD92-4981-AA0D-4B55246349F0}"/>
              </a:ext>
            </a:extLst>
          </p:cNvPr>
          <p:cNvPicPr>
            <a:picLocks noChangeAspect="1"/>
          </p:cNvPicPr>
          <p:nvPr/>
        </p:nvPicPr>
        <p:blipFill rotWithShape="1">
          <a:blip r:embed="rId3">
            <a:extLst>
              <a:ext uri="{28A0092B-C50C-407E-A947-70E740481C1C}">
                <a14:useLocalDpi xmlns:a14="http://schemas.microsoft.com/office/drawing/2010/main" val="0"/>
              </a:ext>
            </a:extLst>
          </a:blip>
          <a:srcRect l="65223"/>
          <a:stretch/>
        </p:blipFill>
        <p:spPr bwMode="auto">
          <a:xfrm>
            <a:off x="2016369" y="5201514"/>
            <a:ext cx="2400491" cy="331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o 10">
            <a:extLst>
              <a:ext uri="{FF2B5EF4-FFF2-40B4-BE49-F238E27FC236}">
                <a16:creationId xmlns:a16="http://schemas.microsoft.com/office/drawing/2014/main" id="{8A487739-D7B8-4F6F-8E5E-D78B492E0DB8}"/>
              </a:ext>
            </a:extLst>
          </p:cNvPr>
          <p:cNvGrpSpPr/>
          <p:nvPr/>
        </p:nvGrpSpPr>
        <p:grpSpPr>
          <a:xfrm>
            <a:off x="-21455" y="-37192"/>
            <a:ext cx="6869723" cy="9181192"/>
            <a:chOff x="0" y="-37192"/>
            <a:chExt cx="6869723" cy="9181192"/>
          </a:xfrm>
        </p:grpSpPr>
        <p:pic>
          <p:nvPicPr>
            <p:cNvPr id="12" name="Gráfico 11">
              <a:extLst>
                <a:ext uri="{FF2B5EF4-FFF2-40B4-BE49-F238E27FC236}">
                  <a16:creationId xmlns:a16="http://schemas.microsoft.com/office/drawing/2014/main" id="{8FA541F9-9517-4231-BDDC-9653769BF53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3" name="Rectángulo 12">
              <a:extLst>
                <a:ext uri="{FF2B5EF4-FFF2-40B4-BE49-F238E27FC236}">
                  <a16:creationId xmlns:a16="http://schemas.microsoft.com/office/drawing/2014/main" id="{F2974F7B-F363-4CF0-945B-363DE916F19D}"/>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AutoShape 11" descr="Cómo gestionar tu comunicación no verbal en una entrevista de trabajo">
            <a:extLst>
              <a:ext uri="{FF2B5EF4-FFF2-40B4-BE49-F238E27FC236}">
                <a16:creationId xmlns:a16="http://schemas.microsoft.com/office/drawing/2014/main" id="{D656E481-B2A5-42A6-A9E6-B9AC6148C652}"/>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38917" name="Marcador de contenido 2">
            <a:extLst>
              <a:ext uri="{FF2B5EF4-FFF2-40B4-BE49-F238E27FC236}">
                <a16:creationId xmlns:a16="http://schemas.microsoft.com/office/drawing/2014/main" id="{B8EA5296-4A02-4F66-895D-9A2CBD65BC5C}"/>
              </a:ext>
            </a:extLst>
          </p:cNvPr>
          <p:cNvSpPr>
            <a:spLocks noGrp="1"/>
          </p:cNvSpPr>
          <p:nvPr>
            <p:ph idx="1"/>
          </p:nvPr>
        </p:nvSpPr>
        <p:spPr>
          <a:xfrm>
            <a:off x="689982" y="1875092"/>
            <a:ext cx="5478035" cy="1008784"/>
          </a:xfrm>
        </p:spPr>
        <p:txBody>
          <a:bodyPr/>
          <a:lstStyle/>
          <a:p>
            <a:pPr marL="0" indent="0" algn="ctr">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SISTEMA GLOBALMENTE ARMONIZADO PARA LA CLASIFICACIÓN Y ETIQUETADO DE PRODUCTOS QUÍMICOS (SGA)</a:t>
            </a:r>
          </a:p>
        </p:txBody>
      </p:sp>
      <p:pic>
        <p:nvPicPr>
          <p:cNvPr id="38919" name="Imagen 8">
            <a:extLst>
              <a:ext uri="{FF2B5EF4-FFF2-40B4-BE49-F238E27FC236}">
                <a16:creationId xmlns:a16="http://schemas.microsoft.com/office/drawing/2014/main" id="{9922C677-B581-47F2-9F21-5DBCA552738A}"/>
              </a:ext>
            </a:extLst>
          </p:cNvPr>
          <p:cNvPicPr>
            <a:picLocks noChangeAspect="1"/>
          </p:cNvPicPr>
          <p:nvPr/>
        </p:nvPicPr>
        <p:blipFill>
          <a:blip r:embed="rId3">
            <a:extLst>
              <a:ext uri="{28A0092B-C50C-407E-A947-70E740481C1C}">
                <a14:useLocalDpi xmlns:a14="http://schemas.microsoft.com/office/drawing/2010/main" val="0"/>
              </a:ext>
            </a:extLst>
          </a:blip>
          <a:srcRect l="18976" t="19733" r="21130" b="4594"/>
          <a:stretch>
            <a:fillRect/>
          </a:stretch>
        </p:blipFill>
        <p:spPr bwMode="auto">
          <a:xfrm>
            <a:off x="563053" y="3773523"/>
            <a:ext cx="5755686" cy="322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o 10">
            <a:extLst>
              <a:ext uri="{FF2B5EF4-FFF2-40B4-BE49-F238E27FC236}">
                <a16:creationId xmlns:a16="http://schemas.microsoft.com/office/drawing/2014/main" id="{A1E1DBA5-80BD-4348-8618-1B8DAF66C0F7}"/>
              </a:ext>
            </a:extLst>
          </p:cNvPr>
          <p:cNvGrpSpPr/>
          <p:nvPr/>
        </p:nvGrpSpPr>
        <p:grpSpPr>
          <a:xfrm>
            <a:off x="0" y="273972"/>
            <a:ext cx="6858000" cy="8870028"/>
            <a:chOff x="0" y="273972"/>
            <a:chExt cx="6858000" cy="8870028"/>
          </a:xfrm>
        </p:grpSpPr>
        <p:pic>
          <p:nvPicPr>
            <p:cNvPr id="13" name="Gráfico 12">
              <a:extLst>
                <a:ext uri="{FF2B5EF4-FFF2-40B4-BE49-F238E27FC236}">
                  <a16:creationId xmlns:a16="http://schemas.microsoft.com/office/drawing/2014/main" id="{063DE566-2846-4E78-9D07-5F10B6945B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493" y="273972"/>
              <a:ext cx="1650489" cy="464582"/>
            </a:xfrm>
            <a:prstGeom prst="rect">
              <a:avLst/>
            </a:prstGeom>
          </p:spPr>
        </p:pic>
        <p:sp>
          <p:nvSpPr>
            <p:cNvPr id="14" name="Rectángulo 13">
              <a:extLst>
                <a:ext uri="{FF2B5EF4-FFF2-40B4-BE49-F238E27FC236}">
                  <a16:creationId xmlns:a16="http://schemas.microsoft.com/office/drawing/2014/main" id="{ED24C69F-F1C1-468E-A3E7-DD0287492CD8}"/>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pic>
        <p:nvPicPr>
          <p:cNvPr id="15" name="Gráfico 14">
            <a:extLst>
              <a:ext uri="{FF2B5EF4-FFF2-40B4-BE49-F238E27FC236}">
                <a16:creationId xmlns:a16="http://schemas.microsoft.com/office/drawing/2014/main" id="{CA88AAD4-70A2-42C9-85E3-97CE83FCA97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226C5F45-30BA-4DA5-9899-2977E3452E17}"/>
              </a:ext>
            </a:extLst>
          </p:cNvPr>
          <p:cNvGrpSpPr/>
          <p:nvPr/>
        </p:nvGrpSpPr>
        <p:grpSpPr>
          <a:xfrm>
            <a:off x="-21455" y="-37192"/>
            <a:ext cx="6869723" cy="9181192"/>
            <a:chOff x="0" y="-37192"/>
            <a:chExt cx="6869723" cy="9181192"/>
          </a:xfrm>
        </p:grpSpPr>
        <p:pic>
          <p:nvPicPr>
            <p:cNvPr id="11" name="Gráfico 10">
              <a:extLst>
                <a:ext uri="{FF2B5EF4-FFF2-40B4-BE49-F238E27FC236}">
                  <a16:creationId xmlns:a16="http://schemas.microsoft.com/office/drawing/2014/main" id="{06581F59-5DD6-4AA7-B874-7C683995300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2" name="Rectángulo 11">
              <a:extLst>
                <a:ext uri="{FF2B5EF4-FFF2-40B4-BE49-F238E27FC236}">
                  <a16:creationId xmlns:a16="http://schemas.microsoft.com/office/drawing/2014/main" id="{F249F5F4-D612-4183-BDF4-06A9E0DD3C55}"/>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39939" name="AutoShape 11" descr="Cómo gestionar tu comunicación no verbal en una entrevista de trabajo">
            <a:extLst>
              <a:ext uri="{FF2B5EF4-FFF2-40B4-BE49-F238E27FC236}">
                <a16:creationId xmlns:a16="http://schemas.microsoft.com/office/drawing/2014/main" id="{9B9D7959-CAEA-4015-92E2-74ACE22C8845}"/>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39941" name="Marcador de contenido 2">
            <a:extLst>
              <a:ext uri="{FF2B5EF4-FFF2-40B4-BE49-F238E27FC236}">
                <a16:creationId xmlns:a16="http://schemas.microsoft.com/office/drawing/2014/main" id="{FC7B42BC-0C76-4343-815E-7E872679DD2A}"/>
              </a:ext>
            </a:extLst>
          </p:cNvPr>
          <p:cNvSpPr>
            <a:spLocks noGrp="1"/>
          </p:cNvSpPr>
          <p:nvPr>
            <p:ph idx="1"/>
          </p:nvPr>
        </p:nvSpPr>
        <p:spPr>
          <a:xfrm>
            <a:off x="844373" y="2790588"/>
            <a:ext cx="5126343" cy="400610"/>
          </a:xfrm>
        </p:spPr>
        <p:txBody>
          <a:bodyPr/>
          <a:lstStyle/>
          <a:p>
            <a:pPr marL="0" indent="0" algn="ctr">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PICTOGRAMAS DEL SGA</a:t>
            </a: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9943" name="Imagen 6">
            <a:extLst>
              <a:ext uri="{FF2B5EF4-FFF2-40B4-BE49-F238E27FC236}">
                <a16:creationId xmlns:a16="http://schemas.microsoft.com/office/drawing/2014/main" id="{BE73A643-DD43-461F-B6A8-606DD60A89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982" y="3705338"/>
            <a:ext cx="5809040" cy="371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contenido 2">
            <a:extLst>
              <a:ext uri="{FF2B5EF4-FFF2-40B4-BE49-F238E27FC236}">
                <a16:creationId xmlns:a16="http://schemas.microsoft.com/office/drawing/2014/main" id="{7B7BF2F0-15DF-40F3-A027-63BFBE7DD38D}"/>
              </a:ext>
            </a:extLst>
          </p:cNvPr>
          <p:cNvSpPr txBox="1">
            <a:spLocks/>
          </p:cNvSpPr>
          <p:nvPr/>
        </p:nvSpPr>
        <p:spPr bwMode="auto">
          <a:xfrm>
            <a:off x="689982" y="1291106"/>
            <a:ext cx="5478035" cy="100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448265" indent="-448265" algn="l" defTabSz="597686" rtl="0" eaLnBrk="0" fontAlgn="base" hangingPunct="0">
              <a:spcBef>
                <a:spcPct val="20000"/>
              </a:spcBef>
              <a:spcAft>
                <a:spcPct val="0"/>
              </a:spcAft>
              <a:buFont typeface="Arial" panose="020B0604020202020204" pitchFamily="34" charset="0"/>
              <a:buChar char="•"/>
              <a:defRPr sz="4236" kern="1200">
                <a:solidFill>
                  <a:schemeClr val="tx1"/>
                </a:solidFill>
                <a:latin typeface="+mn-lt"/>
                <a:ea typeface="MS PGothic" pitchFamily="34" charset="-128"/>
                <a:cs typeface="+mn-cs"/>
              </a:defRPr>
            </a:lvl1pPr>
            <a:lvl2pPr marL="973109" indent="-373554" algn="l" defTabSz="597686" rtl="0" eaLnBrk="0" fontAlgn="base" hangingPunct="0">
              <a:spcBef>
                <a:spcPct val="20000"/>
              </a:spcBef>
              <a:spcAft>
                <a:spcPct val="0"/>
              </a:spcAft>
              <a:buFont typeface="Arial" panose="020B0604020202020204" pitchFamily="34" charset="0"/>
              <a:buChar char="–"/>
              <a:defRPr sz="3647" kern="1200">
                <a:solidFill>
                  <a:schemeClr val="tx1"/>
                </a:solidFill>
                <a:latin typeface="+mn-lt"/>
                <a:ea typeface="MS PGothic" pitchFamily="34" charset="-128"/>
                <a:cs typeface="+mn-cs"/>
              </a:defRPr>
            </a:lvl2pPr>
            <a:lvl3pPr marL="1497952" indent="-298843" algn="l" defTabSz="597686" rtl="0" eaLnBrk="0" fontAlgn="base" hangingPunct="0">
              <a:spcBef>
                <a:spcPct val="20000"/>
              </a:spcBef>
              <a:spcAft>
                <a:spcPct val="0"/>
              </a:spcAft>
              <a:buFont typeface="Arial" panose="020B0604020202020204" pitchFamily="34" charset="0"/>
              <a:buChar char="•"/>
              <a:defRPr sz="3177" kern="1200">
                <a:solidFill>
                  <a:schemeClr val="tx1"/>
                </a:solidFill>
                <a:latin typeface="+mn-lt"/>
                <a:ea typeface="MS PGothic" pitchFamily="34" charset="-128"/>
                <a:cs typeface="+mn-cs"/>
              </a:defRPr>
            </a:lvl3pPr>
            <a:lvl4pPr marL="2097506"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4pPr>
            <a:lvl5pPr marL="2697060"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5pPr>
            <a:lvl6pPr marL="3296413" indent="-299674" algn="l" defTabSz="599348" rtl="0" eaLnBrk="1" latinLnBrk="0" hangingPunct="1">
              <a:spcBef>
                <a:spcPct val="20000"/>
              </a:spcBef>
              <a:buFont typeface="Arial"/>
              <a:buChar char="•"/>
              <a:defRPr sz="2588" kern="1200">
                <a:solidFill>
                  <a:schemeClr val="tx1"/>
                </a:solidFill>
                <a:latin typeface="+mn-lt"/>
                <a:ea typeface="+mn-ea"/>
                <a:cs typeface="+mn-cs"/>
              </a:defRPr>
            </a:lvl6pPr>
            <a:lvl7pPr marL="3895762" indent="-299674" algn="l" defTabSz="599348" rtl="0" eaLnBrk="1" latinLnBrk="0" hangingPunct="1">
              <a:spcBef>
                <a:spcPct val="20000"/>
              </a:spcBef>
              <a:buFont typeface="Arial"/>
              <a:buChar char="•"/>
              <a:defRPr sz="2588" kern="1200">
                <a:solidFill>
                  <a:schemeClr val="tx1"/>
                </a:solidFill>
                <a:latin typeface="+mn-lt"/>
                <a:ea typeface="+mn-ea"/>
                <a:cs typeface="+mn-cs"/>
              </a:defRPr>
            </a:lvl7pPr>
            <a:lvl8pPr marL="4495110" indent="-299674" algn="l" defTabSz="599348" rtl="0" eaLnBrk="1" latinLnBrk="0" hangingPunct="1">
              <a:spcBef>
                <a:spcPct val="20000"/>
              </a:spcBef>
              <a:buFont typeface="Arial"/>
              <a:buChar char="•"/>
              <a:defRPr sz="2588" kern="1200">
                <a:solidFill>
                  <a:schemeClr val="tx1"/>
                </a:solidFill>
                <a:latin typeface="+mn-lt"/>
                <a:ea typeface="+mn-ea"/>
                <a:cs typeface="+mn-cs"/>
              </a:defRPr>
            </a:lvl8pPr>
            <a:lvl9pPr marL="5094458" indent="-299674" algn="l" defTabSz="599348" rtl="0" eaLnBrk="1" latinLnBrk="0" hangingPunct="1">
              <a:spcBef>
                <a:spcPct val="20000"/>
              </a:spcBef>
              <a:buFont typeface="Arial"/>
              <a:buChar char="•"/>
              <a:defRPr sz="2588" kern="1200">
                <a:solidFill>
                  <a:schemeClr val="tx1"/>
                </a:solidFill>
                <a:latin typeface="+mn-lt"/>
                <a:ea typeface="+mn-ea"/>
                <a:cs typeface="+mn-cs"/>
              </a:defRPr>
            </a:lvl9pPr>
          </a:lstStyle>
          <a:p>
            <a:pPr marL="0" indent="0" algn="ctr">
              <a:buFont typeface="Arial" panose="020B0604020202020204" pitchFamily="34" charset="0"/>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SISTEMA GLOBALMENTE ARMONIZADO PARA LA CLASIFICACIÓN Y ETIQUETADO DE PRODUCTOS QUÍMICOS (SGA)</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A2AC1131-18FF-43CE-9D30-F29D216DB84E}"/>
              </a:ext>
            </a:extLst>
          </p:cNvPr>
          <p:cNvGrpSpPr/>
          <p:nvPr/>
        </p:nvGrpSpPr>
        <p:grpSpPr>
          <a:xfrm>
            <a:off x="0" y="11723"/>
            <a:ext cx="6858000" cy="9132277"/>
            <a:chOff x="0" y="11723"/>
            <a:chExt cx="6858000" cy="9132277"/>
          </a:xfrm>
        </p:grpSpPr>
        <p:pic>
          <p:nvPicPr>
            <p:cNvPr id="18" name="Gráfico 17">
              <a:extLst>
                <a:ext uri="{FF2B5EF4-FFF2-40B4-BE49-F238E27FC236}">
                  <a16:creationId xmlns:a16="http://schemas.microsoft.com/office/drawing/2014/main" id="{45E22478-384A-48C2-AAD9-6C0D10F3C80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9" name="Gráfico 18">
              <a:extLst>
                <a:ext uri="{FF2B5EF4-FFF2-40B4-BE49-F238E27FC236}">
                  <a16:creationId xmlns:a16="http://schemas.microsoft.com/office/drawing/2014/main" id="{2E35438A-303C-4894-AC06-7D2765F9F7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20" name="Rectángulo 19">
              <a:extLst>
                <a:ext uri="{FF2B5EF4-FFF2-40B4-BE49-F238E27FC236}">
                  <a16:creationId xmlns:a16="http://schemas.microsoft.com/office/drawing/2014/main" id="{862454BD-8427-454D-9304-B450274001E4}"/>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40963" name="AutoShape 11" descr="Cómo gestionar tu comunicación no verbal en una entrevista de trabajo">
            <a:extLst>
              <a:ext uri="{FF2B5EF4-FFF2-40B4-BE49-F238E27FC236}">
                <a16:creationId xmlns:a16="http://schemas.microsoft.com/office/drawing/2014/main" id="{9F05E4D9-1237-4429-B366-20AB6B8C53C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0965" name="Marcador de contenido 2">
            <a:extLst>
              <a:ext uri="{FF2B5EF4-FFF2-40B4-BE49-F238E27FC236}">
                <a16:creationId xmlns:a16="http://schemas.microsoft.com/office/drawing/2014/main" id="{FB570D6F-A556-400D-AEA9-587B7F482D98}"/>
              </a:ext>
            </a:extLst>
          </p:cNvPr>
          <p:cNvSpPr>
            <a:spLocks noGrp="1"/>
          </p:cNvSpPr>
          <p:nvPr>
            <p:ph idx="1"/>
          </p:nvPr>
        </p:nvSpPr>
        <p:spPr>
          <a:xfrm>
            <a:off x="418260" y="1366395"/>
            <a:ext cx="6044926" cy="3224480"/>
          </a:xfrm>
        </p:spPr>
        <p:txBody>
          <a:bodyPr/>
          <a:lstStyle/>
          <a:p>
            <a:pPr marL="0" indent="0" algn="ctr">
              <a:buNone/>
            </a:pPr>
            <a:r>
              <a:rPr lang="es-ES" altLang="en-US" sz="2118" b="1" dirty="0">
                <a:latin typeface="Open Sans" panose="020B0606030504020204" pitchFamily="34" charset="0"/>
                <a:ea typeface="Open Sans" panose="020B0606030504020204" pitchFamily="34" charset="0"/>
                <a:cs typeface="Open Sans" panose="020B0606030504020204" pitchFamily="34" charset="0"/>
              </a:rPr>
              <a:t>MARCAS CORPORATIVAS</a:t>
            </a:r>
          </a:p>
          <a:p>
            <a:pPr marL="0" indent="0" algn="ctr">
              <a:buNone/>
            </a:pPr>
            <a:endParaRPr lang="es-ES" altLang="en-US" sz="2118"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En los contenedores, envases o en vehículos de transporte, las empresas que fabrican, representan o distribuyen productos colocan sus marcas corporativas que pueden ser nombres de fantasía, logotipos, siglas, dibujos, etc.</a:t>
            </a: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Los primeros respondedores deben tomar en cuenta estas marcas para el reconocimiento de la presencia de materiales peligrosos.</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67" name="Imagen 1">
            <a:extLst>
              <a:ext uri="{FF2B5EF4-FFF2-40B4-BE49-F238E27FC236}">
                <a16:creationId xmlns:a16="http://schemas.microsoft.com/office/drawing/2014/main" id="{0D30E31B-933E-4187-B96B-BD76BF95AC07}"/>
              </a:ext>
            </a:extLst>
          </p:cNvPr>
          <p:cNvPicPr>
            <a:picLocks noChangeAspect="1"/>
          </p:cNvPicPr>
          <p:nvPr/>
        </p:nvPicPr>
        <p:blipFill>
          <a:blip r:embed="rId7">
            <a:extLst>
              <a:ext uri="{28A0092B-C50C-407E-A947-70E740481C1C}">
                <a14:useLocalDpi xmlns:a14="http://schemas.microsoft.com/office/drawing/2010/main" val="0"/>
              </a:ext>
            </a:extLst>
          </a:blip>
          <a:srcRect l="5420" t="6055" r="7356"/>
          <a:stretch>
            <a:fillRect/>
          </a:stretch>
        </p:blipFill>
        <p:spPr bwMode="auto">
          <a:xfrm>
            <a:off x="1196352" y="4876800"/>
            <a:ext cx="4284383" cy="34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730F794D-CD08-4248-8E19-1180430D7AFE}"/>
              </a:ext>
            </a:extLst>
          </p:cNvPr>
          <p:cNvGrpSpPr/>
          <p:nvPr/>
        </p:nvGrpSpPr>
        <p:grpSpPr>
          <a:xfrm>
            <a:off x="-21455" y="-37192"/>
            <a:ext cx="6869723" cy="9181192"/>
            <a:chOff x="0" y="-37192"/>
            <a:chExt cx="6869723" cy="9181192"/>
          </a:xfrm>
        </p:grpSpPr>
        <p:pic>
          <p:nvPicPr>
            <p:cNvPr id="14" name="Gráfico 13">
              <a:extLst>
                <a:ext uri="{FF2B5EF4-FFF2-40B4-BE49-F238E27FC236}">
                  <a16:creationId xmlns:a16="http://schemas.microsoft.com/office/drawing/2014/main" id="{00F99662-DBDC-49CC-83C9-51DA847A15A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5" name="Rectángulo 14">
              <a:extLst>
                <a:ext uri="{FF2B5EF4-FFF2-40B4-BE49-F238E27FC236}">
                  <a16:creationId xmlns:a16="http://schemas.microsoft.com/office/drawing/2014/main" id="{80D43371-2026-4D41-941A-00EC2E18D3B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41987" name="AutoShape 11" descr="Cómo gestionar tu comunicación no verbal en una entrevista de trabajo">
            <a:extLst>
              <a:ext uri="{FF2B5EF4-FFF2-40B4-BE49-F238E27FC236}">
                <a16:creationId xmlns:a16="http://schemas.microsoft.com/office/drawing/2014/main" id="{692A0EE0-39CA-48EA-BBA2-DF3B0FFFDFBF}"/>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1989" name="Marcador de contenido 2">
            <a:extLst>
              <a:ext uri="{FF2B5EF4-FFF2-40B4-BE49-F238E27FC236}">
                <a16:creationId xmlns:a16="http://schemas.microsoft.com/office/drawing/2014/main" id="{DB42EAEC-2530-4304-A0F1-5892D0D7FB27}"/>
              </a:ext>
            </a:extLst>
          </p:cNvPr>
          <p:cNvSpPr>
            <a:spLocks noGrp="1"/>
          </p:cNvSpPr>
          <p:nvPr>
            <p:ph idx="1"/>
          </p:nvPr>
        </p:nvSpPr>
        <p:spPr>
          <a:xfrm>
            <a:off x="582795" y="1124814"/>
            <a:ext cx="5782836" cy="4156898"/>
          </a:xfrm>
        </p:spPr>
        <p:txBody>
          <a:bodyPr/>
          <a:lstStyle/>
          <a:p>
            <a:pPr marL="0" indent="0" algn="ctr">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CARACTERÍSTICAS DETECTABLES POR LOS SENTIDOS</a:t>
            </a:r>
          </a:p>
          <a:p>
            <a:pPr marL="0" indent="0" algn="just">
              <a:buNone/>
            </a:pPr>
            <a:endParaRPr lang="es-ES" alt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Es otra manera de reconocimiento. Por ejemplo la visión de un derrame, humos o vapores de diversos colores.</a:t>
            </a: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No es recomendable la percepción por los demás sentidos pues significa llegada del material al organismo. Esto puede resultar en una intoxicación o en una contaminación.</a:t>
            </a: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Las consecuencias pueden ser graves o letales para el expuesto y si se ha contaminado puede contaminar a otros.</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1991" name="Imagen 1">
            <a:extLst>
              <a:ext uri="{FF2B5EF4-FFF2-40B4-BE49-F238E27FC236}">
                <a16:creationId xmlns:a16="http://schemas.microsoft.com/office/drawing/2014/main" id="{9A0F1070-63B3-4970-AF1F-D49F299B64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8417" y="5326964"/>
            <a:ext cx="4224618" cy="32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AutoShape 11" descr="Cómo gestionar tu comunicación no verbal en una entrevista de trabajo">
            <a:extLst>
              <a:ext uri="{FF2B5EF4-FFF2-40B4-BE49-F238E27FC236}">
                <a16:creationId xmlns:a16="http://schemas.microsoft.com/office/drawing/2014/main" id="{6A2F6F96-D9C7-4DB5-9609-E4B76A43D0F9}"/>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3013" name="Marcador de contenido 2">
            <a:extLst>
              <a:ext uri="{FF2B5EF4-FFF2-40B4-BE49-F238E27FC236}">
                <a16:creationId xmlns:a16="http://schemas.microsoft.com/office/drawing/2014/main" id="{E836B419-C391-42A5-8CCF-FCC7DD6F079B}"/>
              </a:ext>
            </a:extLst>
          </p:cNvPr>
          <p:cNvSpPr>
            <a:spLocks noGrp="1"/>
          </p:cNvSpPr>
          <p:nvPr>
            <p:ph idx="1"/>
          </p:nvPr>
        </p:nvSpPr>
        <p:spPr>
          <a:xfrm>
            <a:off x="520100" y="2854791"/>
            <a:ext cx="5751745" cy="2389842"/>
          </a:xfrm>
        </p:spPr>
        <p:txBody>
          <a:bodyPr/>
          <a:lstStyle/>
          <a:p>
            <a:pPr marL="0" indent="0" algn="just">
              <a:buNone/>
            </a:pPr>
            <a:r>
              <a:rPr lang="es-ES" altLang="en-US" sz="1700" b="1" dirty="0">
                <a:latin typeface="Open Sans" panose="020B0606030504020204" pitchFamily="34" charset="0"/>
                <a:ea typeface="Open Sans" panose="020B0606030504020204" pitchFamily="34" charset="0"/>
                <a:cs typeface="Open Sans" panose="020B0606030504020204" pitchFamily="34" charset="0"/>
              </a:rPr>
              <a:t>Existen cuatro posibilidades para la Identificación de un material peligroso:</a:t>
            </a:r>
          </a:p>
          <a:p>
            <a:pPr marL="0" indent="0" algn="just">
              <a:buNone/>
            </a:pPr>
            <a:endParaRPr lang="es-ES" altLang="en-US" sz="17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mj-lt"/>
              <a:buAutoNum type="alphaUcPeriod"/>
            </a:pPr>
            <a:r>
              <a:rPr lang="es-ES" altLang="en-US" sz="1700" dirty="0">
                <a:latin typeface="Open Sans" panose="020B0606030504020204" pitchFamily="34" charset="0"/>
                <a:ea typeface="Open Sans" panose="020B0606030504020204" pitchFamily="34" charset="0"/>
                <a:cs typeface="Open Sans" panose="020B0606030504020204" pitchFamily="34" charset="0"/>
              </a:rPr>
              <a:t>Número ONU (Panel de seguridad)</a:t>
            </a:r>
          </a:p>
          <a:p>
            <a:pPr marL="457200" indent="-457200" algn="just">
              <a:buFont typeface="+mj-lt"/>
              <a:buAutoNum type="alphaUcPeriod"/>
            </a:pPr>
            <a:r>
              <a:rPr lang="es-ES" altLang="en-US" sz="1700" dirty="0">
                <a:latin typeface="Open Sans" panose="020B0606030504020204" pitchFamily="34" charset="0"/>
                <a:ea typeface="Open Sans" panose="020B0606030504020204" pitchFamily="34" charset="0"/>
                <a:cs typeface="Open Sans" panose="020B0606030504020204" pitchFamily="34" charset="0"/>
              </a:rPr>
              <a:t>Nombre de la sustancia o producto marcado en el contenedor</a:t>
            </a:r>
          </a:p>
          <a:p>
            <a:pPr marL="457200" indent="-457200" algn="just">
              <a:buFont typeface="+mj-lt"/>
              <a:buAutoNum type="alphaUcPeriod"/>
            </a:pPr>
            <a:r>
              <a:rPr lang="en-US" altLang="en-US" sz="1700" dirty="0" err="1">
                <a:latin typeface="Open Sans" panose="020B0606030504020204" pitchFamily="34" charset="0"/>
                <a:ea typeface="Open Sans" panose="020B0606030504020204" pitchFamily="34" charset="0"/>
                <a:cs typeface="Open Sans" panose="020B0606030504020204" pitchFamily="34" charset="0"/>
              </a:rPr>
              <a:t>Documentos</a:t>
            </a:r>
            <a:r>
              <a:rPr lang="en-US" altLang="en-US" sz="1700" dirty="0">
                <a:latin typeface="Open Sans" panose="020B0606030504020204" pitchFamily="34" charset="0"/>
                <a:ea typeface="Open Sans" panose="020B0606030504020204" pitchFamily="34" charset="0"/>
                <a:cs typeface="Open Sans" panose="020B0606030504020204" pitchFamily="34" charset="0"/>
              </a:rPr>
              <a:t> de </a:t>
            </a:r>
            <a:r>
              <a:rPr lang="en-US" altLang="en-US" sz="1700" dirty="0" err="1">
                <a:latin typeface="Open Sans" panose="020B0606030504020204" pitchFamily="34" charset="0"/>
                <a:ea typeface="Open Sans" panose="020B0606030504020204" pitchFamily="34" charset="0"/>
                <a:cs typeface="Open Sans" panose="020B0606030504020204" pitchFamily="34" charset="0"/>
              </a:rPr>
              <a:t>transporte</a:t>
            </a:r>
            <a:r>
              <a:rPr lang="en-US" altLang="en-US" sz="1700" dirty="0">
                <a:latin typeface="Open Sans" panose="020B0606030504020204" pitchFamily="34" charset="0"/>
                <a:ea typeface="Open Sans" panose="020B0606030504020204" pitchFamily="34" charset="0"/>
                <a:cs typeface="Open Sans" panose="020B0606030504020204" pitchFamily="34" charset="0"/>
              </a:rPr>
              <a:t> o </a:t>
            </a:r>
            <a:r>
              <a:rPr lang="en-US" altLang="en-US" sz="1700" dirty="0" err="1">
                <a:latin typeface="Open Sans" panose="020B0606030504020204" pitchFamily="34" charset="0"/>
                <a:ea typeface="Open Sans" panose="020B0606030504020204" pitchFamily="34" charset="0"/>
                <a:cs typeface="Open Sans" panose="020B0606030504020204" pitchFamily="34" charset="0"/>
              </a:rPr>
              <a:t>embarque</a:t>
            </a:r>
            <a:endParaRPr lang="en-US" altLang="en-US" sz="17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Font typeface="+mj-lt"/>
              <a:buAutoNum type="alphaUcPeriod"/>
            </a:pPr>
            <a:r>
              <a:rPr lang="en-US" altLang="en-US" sz="1700" dirty="0">
                <a:latin typeface="Open Sans" panose="020B0606030504020204" pitchFamily="34" charset="0"/>
                <a:ea typeface="Open Sans" panose="020B0606030504020204" pitchFamily="34" charset="0"/>
                <a:cs typeface="Open Sans" panose="020B0606030504020204" pitchFamily="34" charset="0"/>
              </a:rPr>
              <a:t>Hoja de </a:t>
            </a:r>
            <a:r>
              <a:rPr lang="en-US" altLang="en-US" sz="1700" dirty="0" err="1">
                <a:latin typeface="Open Sans" panose="020B0606030504020204" pitchFamily="34" charset="0"/>
                <a:ea typeface="Open Sans" panose="020B0606030504020204" pitchFamily="34" charset="0"/>
                <a:cs typeface="Open Sans" panose="020B0606030504020204" pitchFamily="34" charset="0"/>
              </a:rPr>
              <a:t>Seguridad</a:t>
            </a:r>
            <a:r>
              <a:rPr lang="en-US" altLang="en-US" sz="1700" dirty="0">
                <a:latin typeface="Open Sans" panose="020B0606030504020204" pitchFamily="34" charset="0"/>
                <a:ea typeface="Open Sans" panose="020B0606030504020204" pitchFamily="34" charset="0"/>
                <a:cs typeface="Open Sans" panose="020B0606030504020204" pitchFamily="34" charset="0"/>
              </a:rPr>
              <a:t> (MSDS)</a:t>
            </a:r>
          </a:p>
        </p:txBody>
      </p:sp>
      <p:grpSp>
        <p:nvGrpSpPr>
          <p:cNvPr id="11" name="Grupo 10">
            <a:extLst>
              <a:ext uri="{FF2B5EF4-FFF2-40B4-BE49-F238E27FC236}">
                <a16:creationId xmlns:a16="http://schemas.microsoft.com/office/drawing/2014/main" id="{F6AA862A-A2F8-4DDE-9EE5-E8C46AAA5C8E}"/>
              </a:ext>
            </a:extLst>
          </p:cNvPr>
          <p:cNvGrpSpPr/>
          <p:nvPr/>
        </p:nvGrpSpPr>
        <p:grpSpPr>
          <a:xfrm>
            <a:off x="0" y="11723"/>
            <a:ext cx="6858000" cy="9132277"/>
            <a:chOff x="0" y="11723"/>
            <a:chExt cx="6858000" cy="9132277"/>
          </a:xfrm>
        </p:grpSpPr>
        <p:pic>
          <p:nvPicPr>
            <p:cNvPr id="12" name="Gráfico 11">
              <a:extLst>
                <a:ext uri="{FF2B5EF4-FFF2-40B4-BE49-F238E27FC236}">
                  <a16:creationId xmlns:a16="http://schemas.microsoft.com/office/drawing/2014/main" id="{37EC0230-F1BD-47BD-A613-FF664A28EBB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3" name="Gráfico 12">
              <a:extLst>
                <a:ext uri="{FF2B5EF4-FFF2-40B4-BE49-F238E27FC236}">
                  <a16:creationId xmlns:a16="http://schemas.microsoft.com/office/drawing/2014/main" id="{83E91349-1F98-40E6-9A5B-7CFDDCE74F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4" name="Rectángulo 13">
              <a:extLst>
                <a:ext uri="{FF2B5EF4-FFF2-40B4-BE49-F238E27FC236}">
                  <a16:creationId xmlns:a16="http://schemas.microsoft.com/office/drawing/2014/main" id="{62DF3C32-AC57-4196-A8F1-B69563928941}"/>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grpSp>
        <p:nvGrpSpPr>
          <p:cNvPr id="3" name="Grupo 2">
            <a:extLst>
              <a:ext uri="{FF2B5EF4-FFF2-40B4-BE49-F238E27FC236}">
                <a16:creationId xmlns:a16="http://schemas.microsoft.com/office/drawing/2014/main" id="{A4E88547-199B-483B-B5AC-BF115B3AF629}"/>
              </a:ext>
            </a:extLst>
          </p:cNvPr>
          <p:cNvGrpSpPr/>
          <p:nvPr/>
        </p:nvGrpSpPr>
        <p:grpSpPr>
          <a:xfrm>
            <a:off x="520101" y="5404201"/>
            <a:ext cx="5751745" cy="3236322"/>
            <a:chOff x="402871" y="5006144"/>
            <a:chExt cx="6162054" cy="3458535"/>
          </a:xfrm>
        </p:grpSpPr>
        <p:pic>
          <p:nvPicPr>
            <p:cNvPr id="43015" name="Imagen 6">
              <a:extLst>
                <a:ext uri="{FF2B5EF4-FFF2-40B4-BE49-F238E27FC236}">
                  <a16:creationId xmlns:a16="http://schemas.microsoft.com/office/drawing/2014/main" id="{B472CAEE-D3E3-4119-A76B-508524246CC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82" r="20295"/>
            <a:stretch/>
          </p:blipFill>
          <p:spPr bwMode="auto">
            <a:xfrm>
              <a:off x="402871" y="5006144"/>
              <a:ext cx="6162054" cy="20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Imagen 7" descr="Sin-título-1">
              <a:extLst>
                <a:ext uri="{FF2B5EF4-FFF2-40B4-BE49-F238E27FC236}">
                  <a16:creationId xmlns:a16="http://schemas.microsoft.com/office/drawing/2014/main" id="{78A8536A-3304-4B40-8E03-F0872EC423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655" y="5116109"/>
              <a:ext cx="1695380" cy="170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Imagen 8" descr="Sin-fdfdftítulo-1">
              <a:extLst>
                <a:ext uri="{FF2B5EF4-FFF2-40B4-BE49-F238E27FC236}">
                  <a16:creationId xmlns:a16="http://schemas.microsoft.com/office/drawing/2014/main" id="{7B6E7B5E-7240-400B-99A3-291A1A4CC5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2675" y="5061987"/>
              <a:ext cx="1712250" cy="181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23FFDC15-17E9-4571-94EB-C83129546AA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277" t="18806" b="30476"/>
            <a:stretch/>
          </p:blipFill>
          <p:spPr bwMode="auto">
            <a:xfrm>
              <a:off x="2374915" y="7093078"/>
              <a:ext cx="2042115"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Marcador de contenido 2">
            <a:extLst>
              <a:ext uri="{FF2B5EF4-FFF2-40B4-BE49-F238E27FC236}">
                <a16:creationId xmlns:a16="http://schemas.microsoft.com/office/drawing/2014/main" id="{346FD4AF-D86E-409C-8319-4CE19645C2C0}"/>
              </a:ext>
            </a:extLst>
          </p:cNvPr>
          <p:cNvSpPr txBox="1">
            <a:spLocks/>
          </p:cNvSpPr>
          <p:nvPr/>
        </p:nvSpPr>
        <p:spPr bwMode="auto">
          <a:xfrm>
            <a:off x="680400" y="1408807"/>
            <a:ext cx="5478035" cy="100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448265" indent="-448265" algn="l" defTabSz="597686" rtl="0" eaLnBrk="0" fontAlgn="base" hangingPunct="0">
              <a:spcBef>
                <a:spcPct val="20000"/>
              </a:spcBef>
              <a:spcAft>
                <a:spcPct val="0"/>
              </a:spcAft>
              <a:buFont typeface="Arial" panose="020B0604020202020204" pitchFamily="34" charset="0"/>
              <a:buChar char="•"/>
              <a:defRPr sz="4236" kern="1200">
                <a:solidFill>
                  <a:schemeClr val="tx1"/>
                </a:solidFill>
                <a:latin typeface="+mn-lt"/>
                <a:ea typeface="MS PGothic" pitchFamily="34" charset="-128"/>
                <a:cs typeface="+mn-cs"/>
              </a:defRPr>
            </a:lvl1pPr>
            <a:lvl2pPr marL="973109" indent="-373554" algn="l" defTabSz="597686" rtl="0" eaLnBrk="0" fontAlgn="base" hangingPunct="0">
              <a:spcBef>
                <a:spcPct val="20000"/>
              </a:spcBef>
              <a:spcAft>
                <a:spcPct val="0"/>
              </a:spcAft>
              <a:buFont typeface="Arial" panose="020B0604020202020204" pitchFamily="34" charset="0"/>
              <a:buChar char="–"/>
              <a:defRPr sz="3647" kern="1200">
                <a:solidFill>
                  <a:schemeClr val="tx1"/>
                </a:solidFill>
                <a:latin typeface="+mn-lt"/>
                <a:ea typeface="MS PGothic" pitchFamily="34" charset="-128"/>
                <a:cs typeface="+mn-cs"/>
              </a:defRPr>
            </a:lvl2pPr>
            <a:lvl3pPr marL="1497952" indent="-298843" algn="l" defTabSz="597686" rtl="0" eaLnBrk="0" fontAlgn="base" hangingPunct="0">
              <a:spcBef>
                <a:spcPct val="20000"/>
              </a:spcBef>
              <a:spcAft>
                <a:spcPct val="0"/>
              </a:spcAft>
              <a:buFont typeface="Arial" panose="020B0604020202020204" pitchFamily="34" charset="0"/>
              <a:buChar char="•"/>
              <a:defRPr sz="3177" kern="1200">
                <a:solidFill>
                  <a:schemeClr val="tx1"/>
                </a:solidFill>
                <a:latin typeface="+mn-lt"/>
                <a:ea typeface="MS PGothic" pitchFamily="34" charset="-128"/>
                <a:cs typeface="+mn-cs"/>
              </a:defRPr>
            </a:lvl3pPr>
            <a:lvl4pPr marL="2097506"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4pPr>
            <a:lvl5pPr marL="2697060"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5pPr>
            <a:lvl6pPr marL="3296413" indent="-299674" algn="l" defTabSz="599348" rtl="0" eaLnBrk="1" latinLnBrk="0" hangingPunct="1">
              <a:spcBef>
                <a:spcPct val="20000"/>
              </a:spcBef>
              <a:buFont typeface="Arial"/>
              <a:buChar char="•"/>
              <a:defRPr sz="2588" kern="1200">
                <a:solidFill>
                  <a:schemeClr val="tx1"/>
                </a:solidFill>
                <a:latin typeface="+mn-lt"/>
                <a:ea typeface="+mn-ea"/>
                <a:cs typeface="+mn-cs"/>
              </a:defRPr>
            </a:lvl6pPr>
            <a:lvl7pPr marL="3895762" indent="-299674" algn="l" defTabSz="599348" rtl="0" eaLnBrk="1" latinLnBrk="0" hangingPunct="1">
              <a:spcBef>
                <a:spcPct val="20000"/>
              </a:spcBef>
              <a:buFont typeface="Arial"/>
              <a:buChar char="•"/>
              <a:defRPr sz="2588" kern="1200">
                <a:solidFill>
                  <a:schemeClr val="tx1"/>
                </a:solidFill>
                <a:latin typeface="+mn-lt"/>
                <a:ea typeface="+mn-ea"/>
                <a:cs typeface="+mn-cs"/>
              </a:defRPr>
            </a:lvl7pPr>
            <a:lvl8pPr marL="4495110" indent="-299674" algn="l" defTabSz="599348" rtl="0" eaLnBrk="1" latinLnBrk="0" hangingPunct="1">
              <a:spcBef>
                <a:spcPct val="20000"/>
              </a:spcBef>
              <a:buFont typeface="Arial"/>
              <a:buChar char="•"/>
              <a:defRPr sz="2588" kern="1200">
                <a:solidFill>
                  <a:schemeClr val="tx1"/>
                </a:solidFill>
                <a:latin typeface="+mn-lt"/>
                <a:ea typeface="+mn-ea"/>
                <a:cs typeface="+mn-cs"/>
              </a:defRPr>
            </a:lvl8pPr>
            <a:lvl9pPr marL="5094458" indent="-299674" algn="l" defTabSz="599348" rtl="0" eaLnBrk="1" latinLnBrk="0" hangingPunct="1">
              <a:spcBef>
                <a:spcPct val="20000"/>
              </a:spcBef>
              <a:buFont typeface="Arial"/>
              <a:buChar char="•"/>
              <a:defRPr sz="2588" kern="1200">
                <a:solidFill>
                  <a:schemeClr val="tx1"/>
                </a:solidFill>
                <a:latin typeface="+mn-lt"/>
                <a:ea typeface="+mn-ea"/>
                <a:cs typeface="+mn-cs"/>
              </a:defRPr>
            </a:lvl9pPr>
          </a:lstStyle>
          <a:p>
            <a:pPr marL="0" indent="0" algn="ctr">
              <a:buFont typeface="Arial" panose="020B0604020202020204" pitchFamily="34" charset="0"/>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SISTEMA GLOBALMENTE ARMONIZADO PARA LA CLASIFICACIÓN Y ETIQUETADO DE PRODUCTOS QUÍMICOS (SGA)</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9C705EF0-F3C9-4797-9322-9905C8CBBE95}"/>
              </a:ext>
            </a:extLst>
          </p:cNvPr>
          <p:cNvGrpSpPr/>
          <p:nvPr/>
        </p:nvGrpSpPr>
        <p:grpSpPr>
          <a:xfrm>
            <a:off x="-21455" y="-37192"/>
            <a:ext cx="6869723" cy="9181192"/>
            <a:chOff x="0" y="-37192"/>
            <a:chExt cx="6869723" cy="9181192"/>
          </a:xfrm>
        </p:grpSpPr>
        <p:pic>
          <p:nvPicPr>
            <p:cNvPr id="11" name="Gráfico 10">
              <a:extLst>
                <a:ext uri="{FF2B5EF4-FFF2-40B4-BE49-F238E27FC236}">
                  <a16:creationId xmlns:a16="http://schemas.microsoft.com/office/drawing/2014/main" id="{4A82E1C0-CC12-4425-AB60-9459B18443F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2" name="Rectángulo 11">
              <a:extLst>
                <a:ext uri="{FF2B5EF4-FFF2-40B4-BE49-F238E27FC236}">
                  <a16:creationId xmlns:a16="http://schemas.microsoft.com/office/drawing/2014/main" id="{3B20C6F1-56A0-4808-8293-063A6DDB3D45}"/>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44035" name="AutoShape 11" descr="Cómo gestionar tu comunicación no verbal en una entrevista de trabajo">
            <a:extLst>
              <a:ext uri="{FF2B5EF4-FFF2-40B4-BE49-F238E27FC236}">
                <a16:creationId xmlns:a16="http://schemas.microsoft.com/office/drawing/2014/main" id="{2D798C2B-2B1C-475E-A438-1D350A035E1C}"/>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4037" name="Marcador de contenido 2">
            <a:extLst>
              <a:ext uri="{FF2B5EF4-FFF2-40B4-BE49-F238E27FC236}">
                <a16:creationId xmlns:a16="http://schemas.microsoft.com/office/drawing/2014/main" id="{22E5A274-65F4-4F91-B649-938B3A2DF9C2}"/>
              </a:ext>
            </a:extLst>
          </p:cNvPr>
          <p:cNvSpPr>
            <a:spLocks noGrp="1"/>
          </p:cNvSpPr>
          <p:nvPr>
            <p:ph idx="1"/>
          </p:nvPr>
        </p:nvSpPr>
        <p:spPr>
          <a:xfrm>
            <a:off x="559350" y="1594103"/>
            <a:ext cx="5618712" cy="3247525"/>
          </a:xfrm>
        </p:spPr>
        <p:txBody>
          <a:bodyPr/>
          <a:lstStyle/>
          <a:p>
            <a:pPr marL="457200" indent="-457200" algn="ctr">
              <a:buAutoNum type="alphaUcPeriod"/>
            </a:pPr>
            <a:r>
              <a:rPr lang="es-ES" altLang="en-US" sz="2000" b="1" dirty="0">
                <a:latin typeface="Open Sans" panose="020B0606030504020204" pitchFamily="34" charset="0"/>
                <a:ea typeface="Open Sans" panose="020B0606030504020204" pitchFamily="34" charset="0"/>
                <a:cs typeface="Open Sans" panose="020B0606030504020204" pitchFamily="34" charset="0"/>
              </a:rPr>
              <a:t>IDENTIFICACIÓN POR NÚMERO ONU</a:t>
            </a:r>
          </a:p>
          <a:p>
            <a:pPr marL="457200" indent="-457200" algn="just">
              <a:buAutoNum type="alphaUcPeriod"/>
            </a:pPr>
            <a:endParaRPr lang="es-ES" alt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2000" dirty="0">
                <a:latin typeface="Open Sans" panose="020B0606030504020204" pitchFamily="34" charset="0"/>
                <a:ea typeface="Open Sans" panose="020B0606030504020204" pitchFamily="34" charset="0"/>
                <a:cs typeface="Open Sans" panose="020B0606030504020204" pitchFamily="34" charset="0"/>
              </a:rPr>
              <a:t>La Organización de las Naciones Unidas, con base en los riesgos, elaboró una lista de los nombres con los que deben ser transportados los materiales peligrosos, asignándoles un número. Los números van desde el 1001 al 3534. Los números del 8000 al 9500 son para uso exclusivamente en Estados Unidos y Canadá.</a:t>
            </a: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4039" name="Imagen 6" descr="Un-medidas (2)">
            <a:extLst>
              <a:ext uri="{FF2B5EF4-FFF2-40B4-BE49-F238E27FC236}">
                <a16:creationId xmlns:a16="http://schemas.microsoft.com/office/drawing/2014/main" id="{59BC8008-18E9-430C-9958-610AABCBF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28" y="5207430"/>
            <a:ext cx="6633164" cy="241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1A7B2A26-A14A-41A3-9E54-5D6F74FA3A0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0" y="0"/>
            <a:ext cx="6858000" cy="2917376"/>
          </a:xfrm>
          <a:prstGeom prst="rect">
            <a:avLst/>
          </a:prstGeom>
          <a:effectLst>
            <a:outerShdw blurRad="50800" dist="38100" dir="2700000" algn="tl" rotWithShape="0">
              <a:prstClr val="black">
                <a:alpha val="40000"/>
              </a:prstClr>
            </a:outerShdw>
          </a:effectLst>
        </p:spPr>
      </p:pic>
      <p:sp>
        <p:nvSpPr>
          <p:cNvPr id="5123" name="AutoShape 14" descr="El cliente es el rey: Consejos para la atención a clientes ...">
            <a:extLst>
              <a:ext uri="{FF2B5EF4-FFF2-40B4-BE49-F238E27FC236}">
                <a16:creationId xmlns:a16="http://schemas.microsoft.com/office/drawing/2014/main" id="{3344F1F0-3A5B-4090-B6BC-434426FDFF8A}"/>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8" name="Rectángulo 7">
            <a:extLst>
              <a:ext uri="{FF2B5EF4-FFF2-40B4-BE49-F238E27FC236}">
                <a16:creationId xmlns:a16="http://schemas.microsoft.com/office/drawing/2014/main" id="{B3F4A83C-BEE8-4DBF-A26A-87FA080F69A6}"/>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
        <p:nvSpPr>
          <p:cNvPr id="5125" name="Marcador de contenido 2">
            <a:extLst>
              <a:ext uri="{FF2B5EF4-FFF2-40B4-BE49-F238E27FC236}">
                <a16:creationId xmlns:a16="http://schemas.microsoft.com/office/drawing/2014/main" id="{023BCBC1-F1BC-4756-8C5B-2109BF4E8DCB}"/>
              </a:ext>
            </a:extLst>
          </p:cNvPr>
          <p:cNvSpPr>
            <a:spLocks noGrp="1"/>
          </p:cNvSpPr>
          <p:nvPr>
            <p:ph idx="1"/>
          </p:nvPr>
        </p:nvSpPr>
        <p:spPr>
          <a:xfrm>
            <a:off x="433754" y="3141786"/>
            <a:ext cx="6037384" cy="3294183"/>
          </a:xfrm>
        </p:spPr>
        <p:txBody>
          <a:bodyPr/>
          <a:lstStyle/>
          <a:p>
            <a:pPr marL="0" indent="0" algn="just">
              <a:buNone/>
            </a:pPr>
            <a:r>
              <a:rPr lang="es-ES" altLang="en-US" sz="2000" dirty="0">
                <a:latin typeface="Open Sans" panose="020B0606030504020204" pitchFamily="34" charset="0"/>
                <a:ea typeface="Open Sans" panose="020B0606030504020204" pitchFamily="34" charset="0"/>
                <a:cs typeface="Open Sans" panose="020B0606030504020204" pitchFamily="34" charset="0"/>
              </a:rPr>
              <a:t>Las cuatro posibilidades para el RECONOCIMIENTO de un material peligroso son:</a:t>
            </a:r>
          </a:p>
          <a:p>
            <a:pPr marL="0" indent="0" algn="just">
              <a:buNone/>
            </a:pPr>
            <a:endParaRPr lang="es-ES" alt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A. </a:t>
            </a:r>
            <a:r>
              <a:rPr lang="es-ES" altLang="en-US" sz="2000" dirty="0">
                <a:latin typeface="Open Sans" panose="020B0606030504020204" pitchFamily="34" charset="0"/>
                <a:ea typeface="Open Sans" panose="020B0606030504020204" pitchFamily="34" charset="0"/>
                <a:cs typeface="Open Sans" panose="020B0606030504020204" pitchFamily="34" charset="0"/>
              </a:rPr>
              <a:t>Localización del incidente.</a:t>
            </a:r>
          </a:p>
          <a:p>
            <a:pPr marL="0" indent="0">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B. </a:t>
            </a:r>
            <a:r>
              <a:rPr lang="es-ES" altLang="en-US" sz="2000" dirty="0">
                <a:latin typeface="Open Sans" panose="020B0606030504020204" pitchFamily="34" charset="0"/>
                <a:ea typeface="Open Sans" panose="020B0606030504020204" pitchFamily="34" charset="0"/>
                <a:cs typeface="Open Sans" panose="020B0606030504020204" pitchFamily="34" charset="0"/>
              </a:rPr>
              <a:t>Forma del contenedor</a:t>
            </a:r>
            <a:r>
              <a:rPr lang="es-ES" altLang="en-US" sz="2000" b="1"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C. </a:t>
            </a:r>
            <a:r>
              <a:rPr lang="es-ES" altLang="en-US" sz="2000" dirty="0">
                <a:latin typeface="Open Sans" panose="020B0606030504020204" pitchFamily="34" charset="0"/>
                <a:ea typeface="Open Sans" panose="020B0606030504020204" pitchFamily="34" charset="0"/>
                <a:cs typeface="Open Sans" panose="020B0606030504020204" pitchFamily="34" charset="0"/>
              </a:rPr>
              <a:t>Diamante (NFPA); Placas y etiquetas </a:t>
            </a:r>
          </a:p>
          <a:p>
            <a:pPr marL="0" indent="0">
              <a:buNone/>
            </a:pPr>
            <a:r>
              <a:rPr lang="es-ES" altLang="en-US" sz="2000" dirty="0">
                <a:latin typeface="Open Sans" panose="020B0606030504020204" pitchFamily="34" charset="0"/>
                <a:ea typeface="Open Sans" panose="020B0606030504020204" pitchFamily="34" charset="0"/>
                <a:cs typeface="Open Sans" panose="020B0606030504020204" pitchFamily="34" charset="0"/>
              </a:rPr>
              <a:t>(DOT; ADR; CEE; MERCOSUR) y marcas corporativas.</a:t>
            </a:r>
          </a:p>
          <a:p>
            <a:pPr marL="0" indent="0">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D. </a:t>
            </a:r>
            <a:r>
              <a:rPr lang="es-ES" altLang="en-US" sz="2000" dirty="0">
                <a:latin typeface="Open Sans" panose="020B0606030504020204" pitchFamily="34" charset="0"/>
                <a:ea typeface="Open Sans" panose="020B0606030504020204" pitchFamily="34" charset="0"/>
                <a:cs typeface="Open Sans" panose="020B0606030504020204" pitchFamily="34" charset="0"/>
              </a:rPr>
              <a:t>Características detectables por los sentidos.</a:t>
            </a: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ítulo 1">
            <a:extLst>
              <a:ext uri="{FF2B5EF4-FFF2-40B4-BE49-F238E27FC236}">
                <a16:creationId xmlns:a16="http://schemas.microsoft.com/office/drawing/2014/main" id="{095A97D0-D8E8-4DB8-84EB-D5D2D69B87A4}"/>
              </a:ext>
            </a:extLst>
          </p:cNvPr>
          <p:cNvSpPr>
            <a:spLocks noGrp="1"/>
          </p:cNvSpPr>
          <p:nvPr>
            <p:ph type="title"/>
          </p:nvPr>
        </p:nvSpPr>
        <p:spPr>
          <a:xfrm>
            <a:off x="470646" y="1443668"/>
            <a:ext cx="5916706" cy="1100044"/>
          </a:xfrm>
        </p:spPr>
        <p:txBody>
          <a:bodyPr/>
          <a:lstStyle/>
          <a:p>
            <a:r>
              <a:rPr lang="es-CO" altLang="en-US" sz="3294" b="1" dirty="0">
                <a:latin typeface="Open Sans" panose="020B0606030504020204" pitchFamily="34" charset="0"/>
                <a:ea typeface="Open Sans" panose="020B0606030504020204" pitchFamily="34" charset="0"/>
                <a:cs typeface="Open Sans" panose="020B0606030504020204" pitchFamily="34" charset="0"/>
              </a:rPr>
              <a:t>RECONOCIMIENTO DE </a:t>
            </a:r>
            <a:br>
              <a:rPr lang="es-CO" altLang="en-US" sz="3294" b="1" dirty="0">
                <a:latin typeface="Open Sans" panose="020B0606030504020204" pitchFamily="34" charset="0"/>
                <a:ea typeface="Open Sans" panose="020B0606030504020204" pitchFamily="34" charset="0"/>
                <a:cs typeface="Open Sans" panose="020B0606030504020204" pitchFamily="34" charset="0"/>
              </a:rPr>
            </a:br>
            <a:r>
              <a:rPr lang="es-CO" altLang="en-US" sz="3294" b="1" dirty="0">
                <a:latin typeface="Open Sans" panose="020B0606030504020204" pitchFamily="34" charset="0"/>
                <a:ea typeface="Open Sans" panose="020B0606030504020204" pitchFamily="34" charset="0"/>
                <a:cs typeface="Open Sans" panose="020B0606030504020204" pitchFamily="34" charset="0"/>
              </a:rPr>
              <a:t>MATERIALES PELIGROSOS</a:t>
            </a:r>
            <a:endParaRPr lang="en-US" altLang="en-US" sz="3294" b="1"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11" descr="Cómo gestionar tu comunicación no verbal en una entrevista de trabajo">
            <a:extLst>
              <a:ext uri="{FF2B5EF4-FFF2-40B4-BE49-F238E27FC236}">
                <a16:creationId xmlns:a16="http://schemas.microsoft.com/office/drawing/2014/main" id="{B26E0BFD-8179-4AA1-98A6-7C3BB67EF4C8}"/>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5061" name="Marcador de contenido 2">
            <a:extLst>
              <a:ext uri="{FF2B5EF4-FFF2-40B4-BE49-F238E27FC236}">
                <a16:creationId xmlns:a16="http://schemas.microsoft.com/office/drawing/2014/main" id="{7B8F1357-79B9-48E5-9E84-0A68BF8B65C1}"/>
              </a:ext>
            </a:extLst>
          </p:cNvPr>
          <p:cNvSpPr>
            <a:spLocks noGrp="1"/>
          </p:cNvSpPr>
          <p:nvPr>
            <p:ph idx="1"/>
          </p:nvPr>
        </p:nvSpPr>
        <p:spPr>
          <a:xfrm>
            <a:off x="619643" y="1988255"/>
            <a:ext cx="5618714" cy="2216264"/>
          </a:xfrm>
        </p:spPr>
        <p:txBody>
          <a:bodyPr/>
          <a:lstStyle/>
          <a:p>
            <a:pPr marL="0" indent="0" algn="ctr">
              <a:buNone/>
            </a:pPr>
            <a:r>
              <a:rPr lang="es-ES" altLang="en-US" sz="2118" b="1" dirty="0">
                <a:latin typeface="Arial" panose="020B0604020202020204" pitchFamily="34" charset="0"/>
                <a:cs typeface="Arial" panose="020B0604020202020204" pitchFamily="34" charset="0"/>
              </a:rPr>
              <a:t>A. IDENTIFICACIÓN POR NÚMERO ONU</a:t>
            </a:r>
          </a:p>
          <a:p>
            <a:pPr marL="0" indent="0" algn="just">
              <a:buNone/>
            </a:pPr>
            <a:endParaRPr lang="es-ES" altLang="en-US" sz="2118" dirty="0">
              <a:latin typeface="Arial" panose="020B0604020202020204" pitchFamily="34" charset="0"/>
              <a:cs typeface="Arial" panose="020B0604020202020204" pitchFamily="34" charset="0"/>
            </a:endParaRPr>
          </a:p>
          <a:p>
            <a:pPr marL="0" indent="0" algn="just">
              <a:buNone/>
            </a:pPr>
            <a:r>
              <a:rPr lang="es-ES" altLang="en-US" sz="2118" dirty="0">
                <a:latin typeface="Arial" panose="020B0604020202020204" pitchFamily="34" charset="0"/>
                <a:cs typeface="Arial" panose="020B0604020202020204" pitchFamily="34" charset="0"/>
              </a:rPr>
              <a:t>Varias señales muestran el Número ONU:</a:t>
            </a:r>
          </a:p>
          <a:p>
            <a:pPr marL="0" indent="0" algn="just">
              <a:buNone/>
            </a:pPr>
            <a:endParaRPr lang="es-ES" altLang="en-US" sz="2118" dirty="0">
              <a:latin typeface="Arial" panose="020B0604020202020204" pitchFamily="34" charset="0"/>
              <a:cs typeface="Arial" panose="020B0604020202020204" pitchFamily="34" charset="0"/>
            </a:endParaRPr>
          </a:p>
          <a:p>
            <a:pPr marL="0" indent="0" algn="just">
              <a:buNone/>
            </a:pPr>
            <a:r>
              <a:rPr lang="es-ES" altLang="en-US" sz="2118" b="1" dirty="0">
                <a:latin typeface="Arial" panose="020B0604020202020204" pitchFamily="34" charset="0"/>
                <a:cs typeface="Arial" panose="020B0604020202020204" pitchFamily="34" charset="0"/>
              </a:rPr>
              <a:t>1. Placa: </a:t>
            </a:r>
            <a:r>
              <a:rPr lang="es-ES" altLang="en-US" sz="2118" dirty="0">
                <a:latin typeface="Arial" panose="020B0604020202020204" pitchFamily="34" charset="0"/>
                <a:cs typeface="Arial" panose="020B0604020202020204" pitchFamily="34" charset="0"/>
              </a:rPr>
              <a:t>lo incluye cuando se trata de un material peligroso transportado a granel</a:t>
            </a:r>
            <a:endParaRPr lang="en-US" altLang="en-US" sz="2118" dirty="0">
              <a:latin typeface="Arial" panose="020B0604020202020204" pitchFamily="34" charset="0"/>
              <a:cs typeface="Arial" panose="020B0604020202020204" pitchFamily="34" charset="0"/>
            </a:endParaRPr>
          </a:p>
        </p:txBody>
      </p:sp>
      <p:pic>
        <p:nvPicPr>
          <p:cNvPr id="45063" name="Imagen 1">
            <a:extLst>
              <a:ext uri="{FF2B5EF4-FFF2-40B4-BE49-F238E27FC236}">
                <a16:creationId xmlns:a16="http://schemas.microsoft.com/office/drawing/2014/main" id="{D0DD694F-8AE4-48AA-9BCC-280145B1BC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21" y="4684400"/>
            <a:ext cx="5618715" cy="344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863C6AD8-71FA-499D-8122-1815F145ACF7}"/>
              </a:ext>
            </a:extLst>
          </p:cNvPr>
          <p:cNvGrpSpPr/>
          <p:nvPr/>
        </p:nvGrpSpPr>
        <p:grpSpPr>
          <a:xfrm>
            <a:off x="0" y="11723"/>
            <a:ext cx="6858000" cy="9132277"/>
            <a:chOff x="0" y="11723"/>
            <a:chExt cx="6858000" cy="9132277"/>
          </a:xfrm>
        </p:grpSpPr>
        <p:pic>
          <p:nvPicPr>
            <p:cNvPr id="11" name="Gráfico 10">
              <a:extLst>
                <a:ext uri="{FF2B5EF4-FFF2-40B4-BE49-F238E27FC236}">
                  <a16:creationId xmlns:a16="http://schemas.microsoft.com/office/drawing/2014/main" id="{22458F05-FF23-4F87-B3A1-167D3FF21E9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2" name="Gráfico 11">
              <a:extLst>
                <a:ext uri="{FF2B5EF4-FFF2-40B4-BE49-F238E27FC236}">
                  <a16:creationId xmlns:a16="http://schemas.microsoft.com/office/drawing/2014/main" id="{C578319E-7881-4EAF-8B1E-3FA419917E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13" name="Rectángulo 12">
              <a:extLst>
                <a:ext uri="{FF2B5EF4-FFF2-40B4-BE49-F238E27FC236}">
                  <a16:creationId xmlns:a16="http://schemas.microsoft.com/office/drawing/2014/main" id="{EE48EC4F-8BA0-4B06-AF42-9B24F935A592}"/>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11" descr="Cómo gestionar tu comunicación no verbal en una entrevista de trabajo">
            <a:extLst>
              <a:ext uri="{FF2B5EF4-FFF2-40B4-BE49-F238E27FC236}">
                <a16:creationId xmlns:a16="http://schemas.microsoft.com/office/drawing/2014/main" id="{6549DB6D-6B0A-49E7-B329-A9F518A65404}"/>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6086" name="Marcador de contenido 2">
            <a:extLst>
              <a:ext uri="{FF2B5EF4-FFF2-40B4-BE49-F238E27FC236}">
                <a16:creationId xmlns:a16="http://schemas.microsoft.com/office/drawing/2014/main" id="{854B6368-8C9B-41E4-B523-1D2C007001CF}"/>
              </a:ext>
            </a:extLst>
          </p:cNvPr>
          <p:cNvSpPr txBox="1">
            <a:spLocks/>
          </p:cNvSpPr>
          <p:nvPr/>
        </p:nvSpPr>
        <p:spPr bwMode="auto">
          <a:xfrm>
            <a:off x="379320" y="1562937"/>
            <a:ext cx="6099359" cy="603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861" tIns="59931" rIns="119861" bIns="59931"/>
          <a:lstStyle>
            <a:lvl1pPr>
              <a:spcBef>
                <a:spcPct val="20000"/>
              </a:spcBef>
              <a:buFont typeface="Arial" panose="020B0604020202020204" pitchFamily="34" charset="0"/>
              <a:buChar char="•"/>
              <a:defRPr sz="3600">
                <a:solidFill>
                  <a:schemeClr val="tx1"/>
                </a:solidFill>
                <a:latin typeface="Calibri" panose="020F0502020204030204" pitchFamily="34" charset="0"/>
                <a:ea typeface="MS PGothic" panose="020B0600070205080204" pitchFamily="34" charset="-128"/>
              </a:defRPr>
            </a:lvl1pPr>
            <a:lvl2pPr marL="827088" indent="-317500">
              <a:spcBef>
                <a:spcPct val="20000"/>
              </a:spcBef>
              <a:buFont typeface="Arial" panose="020B0604020202020204" pitchFamily="34" charset="0"/>
              <a:buChar char="–"/>
              <a:defRPr sz="3100">
                <a:solidFill>
                  <a:schemeClr val="tx1"/>
                </a:solidFill>
                <a:latin typeface="Calibri" panose="020F0502020204030204" pitchFamily="34" charset="0"/>
                <a:ea typeface="MS PGothic" panose="020B0600070205080204" pitchFamily="34" charset="-128"/>
              </a:defRPr>
            </a:lvl2pPr>
            <a:lvl3pPr marL="1273175" indent="-254000">
              <a:spcBef>
                <a:spcPct val="20000"/>
              </a:spcBef>
              <a:buFont typeface="Arial" panose="020B0604020202020204" pitchFamily="34" charset="0"/>
              <a:buChar char="•"/>
              <a:defRPr sz="2700">
                <a:solidFill>
                  <a:schemeClr val="tx1"/>
                </a:solidFill>
                <a:latin typeface="Calibri" panose="020F0502020204030204" pitchFamily="34" charset="0"/>
                <a:ea typeface="MS PGothic" panose="020B0600070205080204" pitchFamily="34" charset="-128"/>
              </a:defRPr>
            </a:lvl3pPr>
            <a:lvl4pPr marL="1782763" indent="-2540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4pPr>
            <a:lvl5pPr marL="2292350" indent="-2540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5pPr>
            <a:lvl6pPr marL="27495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6pPr>
            <a:lvl7pPr marL="32067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7pPr>
            <a:lvl8pPr marL="36639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8pPr>
            <a:lvl9pPr marL="4121150" indent="-254000" defTabSz="5080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s-ES" altLang="en-US" sz="2118" b="1" dirty="0">
                <a:latin typeface="Open Sans" panose="020B0606030504020204" pitchFamily="34" charset="0"/>
                <a:ea typeface="Open Sans" panose="020B0606030504020204" pitchFamily="34" charset="0"/>
                <a:cs typeface="Open Sans" panose="020B0606030504020204" pitchFamily="34" charset="0"/>
              </a:rPr>
              <a:t>2. PANEL DE SEGURIDAD (NÚMERO ONU)</a:t>
            </a:r>
          </a:p>
          <a:p>
            <a:pPr algn="ctr">
              <a:buFont typeface="Arial" panose="020B0604020202020204" pitchFamily="34" charset="0"/>
              <a:buNone/>
            </a:pPr>
            <a:endParaRPr lang="es-ES" altLang="en-US" sz="2118" b="1" dirty="0">
              <a:latin typeface="Open Sans" panose="020B0606030504020204" pitchFamily="34" charset="0"/>
              <a:ea typeface="Open Sans" panose="020B0606030504020204" pitchFamily="34" charset="0"/>
              <a:cs typeface="Open Sans" panose="020B0606030504020204" pitchFamily="34" charset="0"/>
            </a:endParaRPr>
          </a:p>
          <a:p>
            <a:pPr algn="just">
              <a:buFont typeface="Arial" panose="020B0604020202020204" pitchFamily="34" charset="0"/>
              <a:buNone/>
            </a:pPr>
            <a:r>
              <a:rPr lang="es-ES" altLang="en-US" sz="2118" dirty="0">
                <a:latin typeface="Open Sans" panose="020B0606030504020204" pitchFamily="34" charset="0"/>
                <a:ea typeface="Open Sans" panose="020B0606030504020204" pitchFamily="34" charset="0"/>
                <a:cs typeface="Open Sans" panose="020B0606030504020204" pitchFamily="34" charset="0"/>
              </a:rPr>
              <a:t>Comunidad Económica Europea (CEE), /Mercado Común del Sur (MERCOSUR).</a:t>
            </a:r>
            <a:endParaRPr lang="en-US" altLang="en-US" sz="2118" dirty="0">
              <a:latin typeface="Open Sans" panose="020B0606030504020204" pitchFamily="34" charset="0"/>
              <a:ea typeface="Open Sans" panose="020B0606030504020204" pitchFamily="34" charset="0"/>
              <a:cs typeface="Open Sans" panose="020B0606030504020204" pitchFamily="34" charset="0"/>
            </a:endParaRPr>
          </a:p>
        </p:txBody>
      </p:sp>
      <p:pic>
        <p:nvPicPr>
          <p:cNvPr id="46087" name="Imagen 2">
            <a:extLst>
              <a:ext uri="{FF2B5EF4-FFF2-40B4-BE49-F238E27FC236}">
                <a16:creationId xmlns:a16="http://schemas.microsoft.com/office/drawing/2014/main" id="{CE68ED8F-7F2D-439A-B295-81D13B926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374" y="3568571"/>
            <a:ext cx="6266444" cy="28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ángulo 3">
            <a:extLst>
              <a:ext uri="{FF2B5EF4-FFF2-40B4-BE49-F238E27FC236}">
                <a16:creationId xmlns:a16="http://schemas.microsoft.com/office/drawing/2014/main" id="{1BC73F93-A92C-45D6-9019-45B1475BE5A2}"/>
              </a:ext>
            </a:extLst>
          </p:cNvPr>
          <p:cNvSpPr>
            <a:spLocks noChangeArrowheads="1"/>
          </p:cNvSpPr>
          <p:nvPr/>
        </p:nvSpPr>
        <p:spPr bwMode="auto">
          <a:xfrm>
            <a:off x="551585" y="7060260"/>
            <a:ext cx="5866021" cy="7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altLang="en-US" sz="2118" dirty="0">
                <a:latin typeface="Open Sans" panose="020B0606030504020204" pitchFamily="34" charset="0"/>
                <a:ea typeface="Open Sans" panose="020B0606030504020204" pitchFamily="34" charset="0"/>
                <a:cs typeface="Open Sans" panose="020B0606030504020204" pitchFamily="34" charset="0"/>
              </a:rPr>
              <a:t>El panel de seguridad ofrece valiosa información al primer respondedor.</a:t>
            </a:r>
            <a:endParaRPr lang="en-US" altLang="en-US" sz="2118"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upo 10">
            <a:extLst>
              <a:ext uri="{FF2B5EF4-FFF2-40B4-BE49-F238E27FC236}">
                <a16:creationId xmlns:a16="http://schemas.microsoft.com/office/drawing/2014/main" id="{20F82174-FE9A-40C3-852A-70A36DB638FD}"/>
              </a:ext>
            </a:extLst>
          </p:cNvPr>
          <p:cNvGrpSpPr/>
          <p:nvPr/>
        </p:nvGrpSpPr>
        <p:grpSpPr>
          <a:xfrm>
            <a:off x="-21455" y="-37192"/>
            <a:ext cx="6869723" cy="9181192"/>
            <a:chOff x="0" y="-37192"/>
            <a:chExt cx="6869723" cy="9181192"/>
          </a:xfrm>
        </p:grpSpPr>
        <p:pic>
          <p:nvPicPr>
            <p:cNvPr id="12" name="Gráfico 11">
              <a:extLst>
                <a:ext uri="{FF2B5EF4-FFF2-40B4-BE49-F238E27FC236}">
                  <a16:creationId xmlns:a16="http://schemas.microsoft.com/office/drawing/2014/main" id="{BEE9880B-FE1B-4B55-A7C6-1BBC548CFDD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3" name="Rectángulo 12">
              <a:extLst>
                <a:ext uri="{FF2B5EF4-FFF2-40B4-BE49-F238E27FC236}">
                  <a16:creationId xmlns:a16="http://schemas.microsoft.com/office/drawing/2014/main" id="{884B0267-FDE6-485B-8238-C00630ADCD0F}"/>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11" descr="Cómo gestionar tu comunicación no verbal en una entrevista de trabajo">
            <a:extLst>
              <a:ext uri="{FF2B5EF4-FFF2-40B4-BE49-F238E27FC236}">
                <a16:creationId xmlns:a16="http://schemas.microsoft.com/office/drawing/2014/main" id="{968031BA-29A2-48DC-AE30-5E4710409EC3}"/>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7109" name="Marcador de contenido 2">
            <a:extLst>
              <a:ext uri="{FF2B5EF4-FFF2-40B4-BE49-F238E27FC236}">
                <a16:creationId xmlns:a16="http://schemas.microsoft.com/office/drawing/2014/main" id="{E7A2EC34-DEDF-4E41-9075-3A1F9A20538B}"/>
              </a:ext>
            </a:extLst>
          </p:cNvPr>
          <p:cNvSpPr>
            <a:spLocks noGrp="1"/>
          </p:cNvSpPr>
          <p:nvPr>
            <p:ph idx="1"/>
          </p:nvPr>
        </p:nvSpPr>
        <p:spPr>
          <a:xfrm>
            <a:off x="437935" y="1936339"/>
            <a:ext cx="6052465" cy="4124490"/>
          </a:xfrm>
        </p:spPr>
        <p:txBody>
          <a:bodyPr/>
          <a:lstStyle/>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Rectángulo de fondo naranja y bordes negros. Tamaño mínimo: 40 cm de ancho por 30 cm de alto; dígitos de color negro de 10 cm de alto. (Fuente ADR 2013).</a:t>
            </a:r>
          </a:p>
          <a:p>
            <a:pPr marL="0" indent="0" algn="just">
              <a:buNone/>
            </a:pPr>
            <a:endParaRPr lang="es-ES" alt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En la parte superior del rectángulo se lee: la “X” que indica prohibición de usar agua 4 que corresponde a sólidos inflamables, 2 por el riesgo de generar gases y 3 que son inflamables.</a:t>
            </a:r>
          </a:p>
          <a:p>
            <a:pPr marL="0" indent="0" algn="just">
              <a:buNone/>
            </a:pPr>
            <a:endParaRPr lang="es-ES" alt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En la parte superior del panel se encuentra el denominado “CODIGO DE RIESGO”, se compone de 2 o 3 dígitos e indica tipo e intensidad del riesgo.</a:t>
            </a:r>
          </a:p>
          <a:p>
            <a:pPr marL="0" indent="0" algn="just">
              <a:buNone/>
            </a:pPr>
            <a:endParaRPr lang="es-ES" alt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En la parte inferior se encuentra el número de la ONU.</a:t>
            </a:r>
          </a:p>
        </p:txBody>
      </p:sp>
      <p:pic>
        <p:nvPicPr>
          <p:cNvPr id="47111" name="Imagen 1">
            <a:extLst>
              <a:ext uri="{FF2B5EF4-FFF2-40B4-BE49-F238E27FC236}">
                <a16:creationId xmlns:a16="http://schemas.microsoft.com/office/drawing/2014/main" id="{3E81428B-EB43-424D-AA81-4F19502C83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5395" y="6406742"/>
            <a:ext cx="2505220" cy="219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C1BBEFAD-525F-44FC-BFB0-1BFD2E2FE43E}"/>
              </a:ext>
            </a:extLst>
          </p:cNvPr>
          <p:cNvGrpSpPr/>
          <p:nvPr/>
        </p:nvGrpSpPr>
        <p:grpSpPr>
          <a:xfrm>
            <a:off x="0" y="273972"/>
            <a:ext cx="6858000" cy="8870028"/>
            <a:chOff x="0" y="273972"/>
            <a:chExt cx="6858000" cy="8870028"/>
          </a:xfrm>
        </p:grpSpPr>
        <p:pic>
          <p:nvPicPr>
            <p:cNvPr id="12" name="Gráfico 11">
              <a:extLst>
                <a:ext uri="{FF2B5EF4-FFF2-40B4-BE49-F238E27FC236}">
                  <a16:creationId xmlns:a16="http://schemas.microsoft.com/office/drawing/2014/main" id="{BEF8804F-5F2D-4CE2-AAD4-30DCE37B4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493" y="273972"/>
              <a:ext cx="1650489" cy="464582"/>
            </a:xfrm>
            <a:prstGeom prst="rect">
              <a:avLst/>
            </a:prstGeom>
          </p:spPr>
        </p:pic>
        <p:sp>
          <p:nvSpPr>
            <p:cNvPr id="13" name="Rectángulo 12">
              <a:extLst>
                <a:ext uri="{FF2B5EF4-FFF2-40B4-BE49-F238E27FC236}">
                  <a16:creationId xmlns:a16="http://schemas.microsoft.com/office/drawing/2014/main" id="{7277D85B-45EA-4E3B-8BB6-0AD9ADC8C8A3}"/>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pic>
        <p:nvPicPr>
          <p:cNvPr id="14" name="Gráfico 13">
            <a:extLst>
              <a:ext uri="{FF2B5EF4-FFF2-40B4-BE49-F238E27FC236}">
                <a16:creationId xmlns:a16="http://schemas.microsoft.com/office/drawing/2014/main" id="{3B473E99-2887-4BE5-9359-6110276BDA7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11" descr="Cómo gestionar tu comunicación no verbal en una entrevista de trabajo">
            <a:extLst>
              <a:ext uri="{FF2B5EF4-FFF2-40B4-BE49-F238E27FC236}">
                <a16:creationId xmlns:a16="http://schemas.microsoft.com/office/drawing/2014/main" id="{363AC636-16F4-4965-BD38-05ABAC8D3D9C}"/>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48133" name="Marcador de contenido 2">
            <a:extLst>
              <a:ext uri="{FF2B5EF4-FFF2-40B4-BE49-F238E27FC236}">
                <a16:creationId xmlns:a16="http://schemas.microsoft.com/office/drawing/2014/main" id="{B7BEC736-50A0-4712-9332-0DB193CA1ABD}"/>
              </a:ext>
            </a:extLst>
          </p:cNvPr>
          <p:cNvSpPr>
            <a:spLocks noGrp="1"/>
          </p:cNvSpPr>
          <p:nvPr>
            <p:ph idx="1"/>
          </p:nvPr>
        </p:nvSpPr>
        <p:spPr>
          <a:xfrm>
            <a:off x="566890" y="1125420"/>
            <a:ext cx="5700774" cy="809495"/>
          </a:xfrm>
        </p:spPr>
        <p:txBody>
          <a:bodyPr/>
          <a:lstStyle/>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El significado de los números puede verse en la tabla siguiente:</a:t>
            </a:r>
          </a:p>
        </p:txBody>
      </p:sp>
      <p:pic>
        <p:nvPicPr>
          <p:cNvPr id="48135" name="Imagen 1">
            <a:extLst>
              <a:ext uri="{FF2B5EF4-FFF2-40B4-BE49-F238E27FC236}">
                <a16:creationId xmlns:a16="http://schemas.microsoft.com/office/drawing/2014/main" id="{434E6F1C-314D-4A86-B2AB-1127A0436F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438" y="2117165"/>
            <a:ext cx="5937800" cy="299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43CD83AC-A162-4EF3-9228-A486946A1558}"/>
              </a:ext>
            </a:extLst>
          </p:cNvPr>
          <p:cNvGrpSpPr/>
          <p:nvPr/>
        </p:nvGrpSpPr>
        <p:grpSpPr>
          <a:xfrm>
            <a:off x="-21455" y="-25469"/>
            <a:ext cx="6869723" cy="9181192"/>
            <a:chOff x="0" y="-37192"/>
            <a:chExt cx="6869723" cy="9181192"/>
          </a:xfrm>
        </p:grpSpPr>
        <p:pic>
          <p:nvPicPr>
            <p:cNvPr id="11" name="Gráfico 10">
              <a:extLst>
                <a:ext uri="{FF2B5EF4-FFF2-40B4-BE49-F238E27FC236}">
                  <a16:creationId xmlns:a16="http://schemas.microsoft.com/office/drawing/2014/main" id="{3468B390-65C7-4524-8E45-366D150D4B1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2" name="Rectángulo 11">
              <a:extLst>
                <a:ext uri="{FF2B5EF4-FFF2-40B4-BE49-F238E27FC236}">
                  <a16:creationId xmlns:a16="http://schemas.microsoft.com/office/drawing/2014/main" id="{C6DAB651-8411-4253-8B33-E0C584813C3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13" name="CuadroTexto 12">
            <a:extLst>
              <a:ext uri="{FF2B5EF4-FFF2-40B4-BE49-F238E27FC236}">
                <a16:creationId xmlns:a16="http://schemas.microsoft.com/office/drawing/2014/main" id="{5CCFEF1B-8733-4BA4-ACFC-C68819D5C560}"/>
              </a:ext>
            </a:extLst>
          </p:cNvPr>
          <p:cNvSpPr txBox="1"/>
          <p:nvPr/>
        </p:nvSpPr>
        <p:spPr>
          <a:xfrm>
            <a:off x="448407" y="5534053"/>
            <a:ext cx="6055000" cy="2677656"/>
          </a:xfrm>
          <a:prstGeom prst="rect">
            <a:avLst/>
          </a:prstGeom>
          <a:noFill/>
        </p:spPr>
        <p:txBody>
          <a:bodyPr wrap="square">
            <a:spAutoFit/>
          </a:bodyPr>
          <a:lstStyle/>
          <a:p>
            <a:pPr marL="285750" indent="-285750" algn="just">
              <a:buFont typeface="Arial" panose="020B0604020202020204" pitchFamily="34" charset="0"/>
              <a:buChar char="•"/>
            </a:pPr>
            <a:r>
              <a:rPr lang="es-ES" altLang="en-US" sz="1400" dirty="0">
                <a:latin typeface="Open Sans" panose="020B0606030504020204" pitchFamily="34" charset="0"/>
                <a:ea typeface="Open Sans" panose="020B0606030504020204" pitchFamily="34" charset="0"/>
                <a:cs typeface="Open Sans" panose="020B0606030504020204" pitchFamily="34" charset="0"/>
              </a:rPr>
              <a:t>El número duplicado indica intensificación del riesgo (Ej.: 33, 66, 88, etc.)</a:t>
            </a:r>
          </a:p>
          <a:p>
            <a:pPr marL="285750" indent="-285750" algn="just">
              <a:buFont typeface="Arial" panose="020B0604020202020204" pitchFamily="34" charset="0"/>
              <a:buChar char="•"/>
            </a:pPr>
            <a:r>
              <a:rPr lang="es-ES" altLang="en-US" sz="1400" dirty="0">
                <a:latin typeface="Open Sans" panose="020B0606030504020204" pitchFamily="34" charset="0"/>
                <a:ea typeface="Open Sans" panose="020B0606030504020204" pitchFamily="34" charset="0"/>
                <a:cs typeface="Open Sans" panose="020B0606030504020204" pitchFamily="34" charset="0"/>
              </a:rPr>
              <a:t>Cuando una sustancia posee un único riesgo, éste es seguido por un cero (Ej.: 30, 40, 50)</a:t>
            </a:r>
          </a:p>
          <a:p>
            <a:pPr marL="285750" indent="-285750" algn="just">
              <a:buFont typeface="Arial" panose="020B0604020202020204" pitchFamily="34" charset="0"/>
              <a:buChar char="•"/>
            </a:pPr>
            <a:r>
              <a:rPr lang="es-ES" altLang="en-US" sz="1400" dirty="0">
                <a:latin typeface="Open Sans" panose="020B0606030504020204" pitchFamily="34" charset="0"/>
                <a:ea typeface="Open Sans" panose="020B0606030504020204" pitchFamily="34" charset="0"/>
                <a:cs typeface="Open Sans" panose="020B0606030504020204" pitchFamily="34" charset="0"/>
              </a:rPr>
              <a:t>Si el código de riesgo está precedido por la letra “X”, indica que el material reaccionará violentamente con el agua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Ej</a:t>
            </a:r>
            <a:r>
              <a:rPr lang="es-ES" altLang="en-US" sz="1400" dirty="0">
                <a:latin typeface="Open Sans" panose="020B0606030504020204" pitchFamily="34" charset="0"/>
                <a:ea typeface="Open Sans" panose="020B0606030504020204" pitchFamily="34" charset="0"/>
                <a:cs typeface="Open Sans" panose="020B0606030504020204" pitchFamily="34" charset="0"/>
              </a:rPr>
              <a:t>: X426).</a:t>
            </a:r>
          </a:p>
          <a:p>
            <a:pPr algn="just"/>
            <a:endParaRPr lang="es-ES" altLang="en-US" sz="1400" b="1" dirty="0">
              <a:latin typeface="Open Sans" panose="020B0606030504020204" pitchFamily="34" charset="0"/>
              <a:ea typeface="Open Sans" panose="020B0606030504020204" pitchFamily="34" charset="0"/>
              <a:cs typeface="Open Sans" panose="020B0606030504020204" pitchFamily="34" charset="0"/>
            </a:endParaRPr>
          </a:p>
          <a:p>
            <a:pPr algn="just"/>
            <a:r>
              <a:rPr lang="es-ES" altLang="en-US" sz="1400" b="1" dirty="0">
                <a:latin typeface="Open Sans" panose="020B0606030504020204" pitchFamily="34" charset="0"/>
                <a:ea typeface="Open Sans" panose="020B0606030504020204" pitchFamily="34" charset="0"/>
                <a:cs typeface="Open Sans" panose="020B0606030504020204" pitchFamily="34" charset="0"/>
              </a:rPr>
              <a:t>NOTA</a:t>
            </a:r>
            <a:r>
              <a:rPr lang="es-ES" altLang="en-US" sz="1400" dirty="0">
                <a:latin typeface="Open Sans" panose="020B0606030504020204" pitchFamily="34" charset="0"/>
                <a:ea typeface="Open Sans" panose="020B0606030504020204" pitchFamily="34" charset="0"/>
                <a:cs typeface="Open Sans" panose="020B0606030504020204" pitchFamily="34" charset="0"/>
              </a:rPr>
              <a:t>: El peligro de reacción violenta espontánea (cifra 9), comprende la posibilidad, por la propia naturaleza de la materia, de un peligro de explosión, de descomposición o de una reacción de polimerización, seguida de un desprendimiento de calor considerable o de gases inflamables y/o tóxicos.</a:t>
            </a:r>
            <a:endParaRPr lang="en-US" altLang="en-US" sz="14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11" descr="Cómo gestionar tu comunicación no verbal en una entrevista de trabajo">
            <a:extLst>
              <a:ext uri="{FF2B5EF4-FFF2-40B4-BE49-F238E27FC236}">
                <a16:creationId xmlns:a16="http://schemas.microsoft.com/office/drawing/2014/main" id="{A412F84D-9D28-4025-A2BB-BABD891F65FE}"/>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50181" name="Marcador de contenido 2">
            <a:extLst>
              <a:ext uri="{FF2B5EF4-FFF2-40B4-BE49-F238E27FC236}">
                <a16:creationId xmlns:a16="http://schemas.microsoft.com/office/drawing/2014/main" id="{5A39E4B7-A311-4C8D-BFAE-460B8AF99279}"/>
              </a:ext>
            </a:extLst>
          </p:cNvPr>
          <p:cNvSpPr>
            <a:spLocks noGrp="1"/>
          </p:cNvSpPr>
          <p:nvPr>
            <p:ph idx="1"/>
          </p:nvPr>
        </p:nvSpPr>
        <p:spPr>
          <a:xfrm>
            <a:off x="628995" y="1804753"/>
            <a:ext cx="5478729" cy="551587"/>
          </a:xfrm>
        </p:spPr>
        <p:txBody>
          <a:bodyPr/>
          <a:lstStyle/>
          <a:p>
            <a:pPr marL="0" indent="0" algn="ctr">
              <a:buNone/>
            </a:pPr>
            <a:r>
              <a:rPr lang="es-ES" altLang="en-US" sz="2000" b="1" dirty="0">
                <a:latin typeface="Arial" panose="020B0604020202020204" pitchFamily="34" charset="0"/>
                <a:cs typeface="Arial" panose="020B0604020202020204" pitchFamily="34" charset="0"/>
              </a:rPr>
              <a:t>A. IDENTIFICACIÓN POR NÚMERO ONU</a:t>
            </a:r>
          </a:p>
        </p:txBody>
      </p:sp>
      <p:pic>
        <p:nvPicPr>
          <p:cNvPr id="50183" name="Imagen 7" descr="WhatsApp Image 2020-09-14 at 3">
            <a:extLst>
              <a:ext uri="{FF2B5EF4-FFF2-40B4-BE49-F238E27FC236}">
                <a16:creationId xmlns:a16="http://schemas.microsoft.com/office/drawing/2014/main" id="{C4BC39DD-0B19-47CB-BA1F-81671B1EB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79" y="3023445"/>
            <a:ext cx="5478729" cy="209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2">
            <a:extLst>
              <a:ext uri="{FF2B5EF4-FFF2-40B4-BE49-F238E27FC236}">
                <a16:creationId xmlns:a16="http://schemas.microsoft.com/office/drawing/2014/main" id="{36FB2ECB-83D9-4C16-8AFC-B920A4C38FE6}"/>
              </a:ext>
            </a:extLst>
          </p:cNvPr>
          <p:cNvPicPr>
            <a:picLocks noChangeAspect="1"/>
          </p:cNvPicPr>
          <p:nvPr/>
        </p:nvPicPr>
        <p:blipFill rotWithShape="1">
          <a:blip r:embed="rId4">
            <a:extLst>
              <a:ext uri="{28A0092B-C50C-407E-A947-70E740481C1C}">
                <a14:useLocalDpi xmlns:a14="http://schemas.microsoft.com/office/drawing/2010/main" val="0"/>
              </a:ext>
            </a:extLst>
          </a:blip>
          <a:srcRect l="64351"/>
          <a:stretch/>
        </p:blipFill>
        <p:spPr bwMode="auto">
          <a:xfrm>
            <a:off x="3265744" y="5519020"/>
            <a:ext cx="3095832" cy="209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
            <a:extLst>
              <a:ext uri="{FF2B5EF4-FFF2-40B4-BE49-F238E27FC236}">
                <a16:creationId xmlns:a16="http://schemas.microsoft.com/office/drawing/2014/main" id="{A0547665-AB59-49F2-A60D-542B6EE7710D}"/>
              </a:ext>
            </a:extLst>
          </p:cNvPr>
          <p:cNvPicPr>
            <a:picLocks noChangeAspect="1"/>
          </p:cNvPicPr>
          <p:nvPr/>
        </p:nvPicPr>
        <p:blipFill rotWithShape="1">
          <a:blip r:embed="rId4">
            <a:extLst>
              <a:ext uri="{28A0092B-C50C-407E-A947-70E740481C1C}">
                <a14:useLocalDpi xmlns:a14="http://schemas.microsoft.com/office/drawing/2010/main" val="0"/>
              </a:ext>
            </a:extLst>
          </a:blip>
          <a:srcRect r="73662"/>
          <a:stretch/>
        </p:blipFill>
        <p:spPr bwMode="auto">
          <a:xfrm>
            <a:off x="526165" y="5519020"/>
            <a:ext cx="2287234" cy="209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o 15">
            <a:extLst>
              <a:ext uri="{FF2B5EF4-FFF2-40B4-BE49-F238E27FC236}">
                <a16:creationId xmlns:a16="http://schemas.microsoft.com/office/drawing/2014/main" id="{EA709F86-FD39-4601-9B65-F86F9407F5F8}"/>
              </a:ext>
            </a:extLst>
          </p:cNvPr>
          <p:cNvGrpSpPr/>
          <p:nvPr/>
        </p:nvGrpSpPr>
        <p:grpSpPr>
          <a:xfrm>
            <a:off x="0" y="11723"/>
            <a:ext cx="6858000" cy="9132277"/>
            <a:chOff x="0" y="11723"/>
            <a:chExt cx="6858000" cy="9132277"/>
          </a:xfrm>
        </p:grpSpPr>
        <p:pic>
          <p:nvPicPr>
            <p:cNvPr id="17" name="Gráfico 16">
              <a:extLst>
                <a:ext uri="{FF2B5EF4-FFF2-40B4-BE49-F238E27FC236}">
                  <a16:creationId xmlns:a16="http://schemas.microsoft.com/office/drawing/2014/main" id="{8F2062EC-2ED2-40DA-916A-6496DD3E062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8" name="Gráfico 17">
              <a:extLst>
                <a:ext uri="{FF2B5EF4-FFF2-40B4-BE49-F238E27FC236}">
                  <a16:creationId xmlns:a16="http://schemas.microsoft.com/office/drawing/2014/main" id="{E2A85135-9DBA-4FA8-80BB-2C95DED561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93" y="273972"/>
              <a:ext cx="1650489" cy="464582"/>
            </a:xfrm>
            <a:prstGeom prst="rect">
              <a:avLst/>
            </a:prstGeom>
          </p:spPr>
        </p:pic>
        <p:sp>
          <p:nvSpPr>
            <p:cNvPr id="19" name="Rectángulo 18">
              <a:extLst>
                <a:ext uri="{FF2B5EF4-FFF2-40B4-BE49-F238E27FC236}">
                  <a16:creationId xmlns:a16="http://schemas.microsoft.com/office/drawing/2014/main" id="{E4C72B5D-D1FA-46CC-91A8-73D4FCEA50A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11" descr="Cómo gestionar tu comunicación no verbal en una entrevista de trabajo">
            <a:extLst>
              <a:ext uri="{FF2B5EF4-FFF2-40B4-BE49-F238E27FC236}">
                <a16:creationId xmlns:a16="http://schemas.microsoft.com/office/drawing/2014/main" id="{66E068A4-3164-4B0D-A6E3-61047DECDC4C}"/>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52230" name="Marcador de contenido 2">
            <a:extLst>
              <a:ext uri="{FF2B5EF4-FFF2-40B4-BE49-F238E27FC236}">
                <a16:creationId xmlns:a16="http://schemas.microsoft.com/office/drawing/2014/main" id="{F7F178F1-F137-402B-A82F-AFC9D34F4674}"/>
              </a:ext>
            </a:extLst>
          </p:cNvPr>
          <p:cNvSpPr>
            <a:spLocks noGrp="1"/>
          </p:cNvSpPr>
          <p:nvPr>
            <p:ph idx="1"/>
          </p:nvPr>
        </p:nvSpPr>
        <p:spPr>
          <a:xfrm>
            <a:off x="607856" y="1554999"/>
            <a:ext cx="5634618" cy="2846466"/>
          </a:xfrm>
        </p:spPr>
        <p:txBody>
          <a:bodyPr/>
          <a:lstStyle/>
          <a:p>
            <a:pPr marL="0" indent="0" algn="just">
              <a:buNone/>
            </a:pPr>
            <a:r>
              <a:rPr lang="es-ES" altLang="en-US" sz="1800" b="1" dirty="0">
                <a:latin typeface="Open Sans" panose="020B0606030504020204" pitchFamily="34" charset="0"/>
                <a:ea typeface="Open Sans" panose="020B0606030504020204" pitchFamily="34" charset="0"/>
                <a:cs typeface="Open Sans" panose="020B0606030504020204" pitchFamily="34" charset="0"/>
              </a:rPr>
              <a:t>B. NOMBRE DE LA SUSTANCIA O PRODUCTO MARCADO EN EL CONTENEDOR</a:t>
            </a:r>
          </a:p>
          <a:p>
            <a:pPr marL="0" indent="0" algn="just">
              <a:buNone/>
            </a:pPr>
            <a:endParaRPr lang="es-ES" alt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800" dirty="0">
                <a:latin typeface="Open Sans" panose="020B0606030504020204" pitchFamily="34" charset="0"/>
                <a:ea typeface="Open Sans" panose="020B0606030504020204" pitchFamily="34" charset="0"/>
                <a:cs typeface="Open Sans" panose="020B0606030504020204" pitchFamily="34" charset="0"/>
              </a:rPr>
              <a:t>El nombre puede encontrarse en un contenedor fijo o de transporte. La legislación internacional establece el siguiente diseño de etiquetas para embalajes. En la misma se identifica por nombre del producto y por número ONU. Se colocan en caras opuestas del embalaje.</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2231" name="Imagen 2">
            <a:extLst>
              <a:ext uri="{FF2B5EF4-FFF2-40B4-BE49-F238E27FC236}">
                <a16:creationId xmlns:a16="http://schemas.microsoft.com/office/drawing/2014/main" id="{BEDCEE83-A9B9-4F87-9682-04F758C3B95B}"/>
              </a:ext>
            </a:extLst>
          </p:cNvPr>
          <p:cNvPicPr>
            <a:picLocks noChangeAspect="1"/>
          </p:cNvPicPr>
          <p:nvPr/>
        </p:nvPicPr>
        <p:blipFill rotWithShape="1">
          <a:blip r:embed="rId3">
            <a:extLst>
              <a:ext uri="{28A0092B-C50C-407E-A947-70E740481C1C}">
                <a14:useLocalDpi xmlns:a14="http://schemas.microsoft.com/office/drawing/2010/main" val="0"/>
              </a:ext>
            </a:extLst>
          </a:blip>
          <a:srcRect r="68294"/>
          <a:stretch/>
        </p:blipFill>
        <p:spPr bwMode="auto">
          <a:xfrm>
            <a:off x="422064" y="4765981"/>
            <a:ext cx="2235384" cy="259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
            <a:extLst>
              <a:ext uri="{FF2B5EF4-FFF2-40B4-BE49-F238E27FC236}">
                <a16:creationId xmlns:a16="http://schemas.microsoft.com/office/drawing/2014/main" id="{D4511B42-0D67-4BE0-8600-0C0E2B86ECAA}"/>
              </a:ext>
            </a:extLst>
          </p:cNvPr>
          <p:cNvPicPr>
            <a:picLocks noChangeAspect="1"/>
          </p:cNvPicPr>
          <p:nvPr/>
        </p:nvPicPr>
        <p:blipFill rotWithShape="1">
          <a:blip r:embed="rId3">
            <a:extLst>
              <a:ext uri="{28A0092B-C50C-407E-A947-70E740481C1C}">
                <a14:useLocalDpi xmlns:a14="http://schemas.microsoft.com/office/drawing/2010/main" val="0"/>
              </a:ext>
            </a:extLst>
          </a:blip>
          <a:srcRect l="61310"/>
          <a:stretch/>
        </p:blipFill>
        <p:spPr bwMode="auto">
          <a:xfrm>
            <a:off x="3448611" y="4765980"/>
            <a:ext cx="2727788" cy="259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o 10">
            <a:extLst>
              <a:ext uri="{FF2B5EF4-FFF2-40B4-BE49-F238E27FC236}">
                <a16:creationId xmlns:a16="http://schemas.microsoft.com/office/drawing/2014/main" id="{C0DCA0AD-BF23-4326-A933-694E9CFDE50C}"/>
              </a:ext>
            </a:extLst>
          </p:cNvPr>
          <p:cNvGrpSpPr/>
          <p:nvPr/>
        </p:nvGrpSpPr>
        <p:grpSpPr>
          <a:xfrm>
            <a:off x="-21455" y="-25469"/>
            <a:ext cx="6869723" cy="9181192"/>
            <a:chOff x="0" y="-37192"/>
            <a:chExt cx="6869723" cy="9181192"/>
          </a:xfrm>
        </p:grpSpPr>
        <p:pic>
          <p:nvPicPr>
            <p:cNvPr id="12" name="Gráfico 11">
              <a:extLst>
                <a:ext uri="{FF2B5EF4-FFF2-40B4-BE49-F238E27FC236}">
                  <a16:creationId xmlns:a16="http://schemas.microsoft.com/office/drawing/2014/main" id="{140B7BED-641F-4785-A3D5-A21E6E8EF8B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3" name="Rectángulo 12">
              <a:extLst>
                <a:ext uri="{FF2B5EF4-FFF2-40B4-BE49-F238E27FC236}">
                  <a16:creationId xmlns:a16="http://schemas.microsoft.com/office/drawing/2014/main" id="{7C1C6158-3A1B-468A-9E91-CAB930B8F274}"/>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11" descr="Cómo gestionar tu comunicación no verbal en una entrevista de trabajo">
            <a:extLst>
              <a:ext uri="{FF2B5EF4-FFF2-40B4-BE49-F238E27FC236}">
                <a16:creationId xmlns:a16="http://schemas.microsoft.com/office/drawing/2014/main" id="{6434CD1B-DB9D-4D7F-A2AE-8F17BEB08DBA}"/>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8" name="Marcador de contenido 2">
            <a:extLst>
              <a:ext uri="{FF2B5EF4-FFF2-40B4-BE49-F238E27FC236}">
                <a16:creationId xmlns:a16="http://schemas.microsoft.com/office/drawing/2014/main" id="{D87DB7E4-DE8C-40F0-BB2A-1A51AA4CAE51}"/>
              </a:ext>
            </a:extLst>
          </p:cNvPr>
          <p:cNvSpPr>
            <a:spLocks noGrp="1"/>
          </p:cNvSpPr>
          <p:nvPr>
            <p:ph idx="1"/>
          </p:nvPr>
        </p:nvSpPr>
        <p:spPr>
          <a:xfrm>
            <a:off x="443797" y="1647661"/>
            <a:ext cx="5993851" cy="6839843"/>
          </a:xfrm>
        </p:spPr>
        <p:txBody>
          <a:bodyPr/>
          <a:lstStyle/>
          <a:p>
            <a:pPr marL="0" indent="0" algn="ctr">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C. DOCUMENTOS DE TRANSPORTE O EMBARQUE</a:t>
            </a:r>
          </a:p>
          <a:p>
            <a:pPr marL="0" indent="0" algn="ctr">
              <a:buNone/>
              <a:defRPr/>
            </a:pPr>
            <a:endParaRPr lang="es-ES" altLang="en-US" sz="16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Los documentos de transporte dan información sobre los contenidos de la carga.</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Pueden darle indicación de la posible presencia de materiales peligrosos por medio de</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una variedad de datos requeridos. Los primeros respondedores deben buscar la</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siguiente información en los documentos de transporte:</a:t>
            </a:r>
          </a:p>
          <a:p>
            <a:pPr marL="0" indent="0" algn="just">
              <a:buNone/>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Datos Básicos según la Revisión 17ª (ONU)</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Número ONU</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Nombre correcto del producto para ser transportado</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Clase de riesgo y la división</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Número del Grupo de Embalaje: Código para el empaque de acuerdo a la peligrosidad de la sustancia (si se requiere).</a:t>
            </a:r>
          </a:p>
          <a:p>
            <a:pPr lvl="1"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Grupo I: sustancias de alto riesgo</a:t>
            </a:r>
          </a:p>
          <a:p>
            <a:pPr lvl="1"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Grupo II: sustancias de mediano riesgo</a:t>
            </a:r>
          </a:p>
          <a:p>
            <a:pPr lvl="1"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Grupo III: sustancias de bajo riesgo</a:t>
            </a:r>
          </a:p>
          <a:p>
            <a:pPr lvl="1" algn="just">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defRPr/>
            </a:pPr>
            <a:r>
              <a:rPr lang="es-ES" altLang="en-US" sz="1600" b="1" i="1" u="sng" dirty="0">
                <a:latin typeface="Open Sans" panose="020B0606030504020204" pitchFamily="34" charset="0"/>
                <a:ea typeface="Open Sans" panose="020B0606030504020204" pitchFamily="34" charset="0"/>
                <a:cs typeface="Open Sans" panose="020B0606030504020204" pitchFamily="34" charset="0"/>
              </a:rPr>
              <a:t>Este orden de los datos básicos NO se puede variar.</a:t>
            </a:r>
          </a:p>
          <a:p>
            <a:pPr marL="0" indent="0" algn="ctr">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Ejemplo: </a:t>
            </a:r>
            <a:r>
              <a:rPr lang="es-ES" altLang="en-US" sz="1600" b="1" dirty="0">
                <a:latin typeface="Open Sans" panose="020B0606030504020204" pitchFamily="34" charset="0"/>
                <a:ea typeface="Open Sans" panose="020B0606030504020204" pitchFamily="34" charset="0"/>
                <a:cs typeface="Open Sans" panose="020B0606030504020204" pitchFamily="34" charset="0"/>
              </a:rPr>
              <a:t>UN1831; ACIDO SULFÚRICO FUMANTE; 8 (6.1) </a:t>
            </a:r>
            <a:endParaRPr lang="en-US" altLang="en-US" sz="16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upo 8">
            <a:extLst>
              <a:ext uri="{FF2B5EF4-FFF2-40B4-BE49-F238E27FC236}">
                <a16:creationId xmlns:a16="http://schemas.microsoft.com/office/drawing/2014/main" id="{F93AA8FB-EFDD-4D8A-8C66-C29F0CC0402C}"/>
              </a:ext>
            </a:extLst>
          </p:cNvPr>
          <p:cNvGrpSpPr/>
          <p:nvPr/>
        </p:nvGrpSpPr>
        <p:grpSpPr>
          <a:xfrm>
            <a:off x="0" y="11723"/>
            <a:ext cx="6858000" cy="9132277"/>
            <a:chOff x="0" y="11723"/>
            <a:chExt cx="6858000" cy="9132277"/>
          </a:xfrm>
        </p:grpSpPr>
        <p:pic>
          <p:nvPicPr>
            <p:cNvPr id="11" name="Gráfico 10">
              <a:extLst>
                <a:ext uri="{FF2B5EF4-FFF2-40B4-BE49-F238E27FC236}">
                  <a16:creationId xmlns:a16="http://schemas.microsoft.com/office/drawing/2014/main" id="{5449554A-9386-4159-8D5E-020F871839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2" name="Gráfico 11">
              <a:extLst>
                <a:ext uri="{FF2B5EF4-FFF2-40B4-BE49-F238E27FC236}">
                  <a16:creationId xmlns:a16="http://schemas.microsoft.com/office/drawing/2014/main" id="{8E6B356B-75F0-4B1B-A0F1-D16B4F6384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3" name="Rectángulo 12">
              <a:extLst>
                <a:ext uri="{FF2B5EF4-FFF2-40B4-BE49-F238E27FC236}">
                  <a16:creationId xmlns:a16="http://schemas.microsoft.com/office/drawing/2014/main" id="{8FAF02A3-4E9F-4766-A3D4-4A463821336B}"/>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11" descr="Cómo gestionar tu comunicación no verbal en una entrevista de trabajo">
            <a:extLst>
              <a:ext uri="{FF2B5EF4-FFF2-40B4-BE49-F238E27FC236}">
                <a16:creationId xmlns:a16="http://schemas.microsoft.com/office/drawing/2014/main" id="{CCBD4927-A14F-4CD4-97B0-380B71D7AAAC}"/>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8" name="Marcador de contenido 2">
            <a:extLst>
              <a:ext uri="{FF2B5EF4-FFF2-40B4-BE49-F238E27FC236}">
                <a16:creationId xmlns:a16="http://schemas.microsoft.com/office/drawing/2014/main" id="{3C8D1DB3-916F-49F2-95A4-FAA403F7BDA5}"/>
              </a:ext>
            </a:extLst>
          </p:cNvPr>
          <p:cNvSpPr>
            <a:spLocks noGrp="1"/>
          </p:cNvSpPr>
          <p:nvPr>
            <p:ph idx="1"/>
          </p:nvPr>
        </p:nvSpPr>
        <p:spPr>
          <a:xfrm>
            <a:off x="531720" y="1382121"/>
            <a:ext cx="5728403" cy="6800588"/>
          </a:xfrm>
        </p:spPr>
        <p:txBody>
          <a:bodyPr/>
          <a:lstStyle/>
          <a:p>
            <a:pPr marL="0" indent="0" algn="just">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DESCRIPCIÓN DEL EMBARQUE</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Cantidad del material y tipo de envase</a:t>
            </a:r>
          </a:p>
          <a:p>
            <a:pPr marL="0" indent="0" algn="just">
              <a:buNone/>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NÚMERO DE TELÉFONO EN CASO DE EMERGENCIA (24 HS), PARA OBTENER INFORMACIÓN SOBRE:</a:t>
            </a:r>
          </a:p>
          <a:p>
            <a:pPr marL="0" indent="0" algn="just">
              <a:buNone/>
              <a:defRPr/>
            </a:pPr>
            <a:endParaRPr lang="es-ES" altLang="en-US" sz="1600" b="1" dirty="0">
              <a:latin typeface="Open Sans" panose="020B0606030504020204" pitchFamily="34" charset="0"/>
              <a:ea typeface="Open Sans" panose="020B0606030504020204" pitchFamily="34" charset="0"/>
              <a:cs typeface="Open Sans" panose="020B0606030504020204" pitchFamily="34" charset="0"/>
            </a:endParaRP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Riesgos</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Características de los riesgos</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Información de respuesta a incidentes</a:t>
            </a: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Información de mitigación de incidentes para los materiales peligrosos que se listan en el papel de embarque.</a:t>
            </a:r>
          </a:p>
          <a:p>
            <a:pPr marL="0" indent="0" algn="just">
              <a:buNone/>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endParaRPr lang="es-ES" alt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b="1" dirty="0">
                <a:latin typeface="Open Sans" panose="020B0606030504020204" pitchFamily="34" charset="0"/>
                <a:ea typeface="Open Sans" panose="020B0606030504020204" pitchFamily="34" charset="0"/>
                <a:cs typeface="Open Sans" panose="020B0606030504020204" pitchFamily="34" charset="0"/>
              </a:rPr>
              <a:t>¿DÓNDE ESTÁN LOS DOCUMENTOS DE TRANSPORTE?</a:t>
            </a:r>
          </a:p>
          <a:p>
            <a:pPr marL="0" indent="0" algn="just">
              <a:buNone/>
              <a:defRPr/>
            </a:pPr>
            <a:endParaRPr lang="es-ES" altLang="en-US" sz="16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De acuerdo al medio de transporte, los documentos se pueden encontrar en:</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La cabina del vehículo,</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en poder de la tripulación del tren,</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en poder del capitán de una embarcación (buque),</a:t>
            </a:r>
          </a:p>
          <a:p>
            <a:pPr algn="just">
              <a:defRPr/>
            </a:pPr>
            <a:r>
              <a:rPr lang="es-ES" altLang="en-US" sz="1600" dirty="0">
                <a:latin typeface="Open Sans" panose="020B0606030504020204" pitchFamily="34" charset="0"/>
                <a:ea typeface="Open Sans" panose="020B0606030504020204" pitchFamily="34" charset="0"/>
                <a:cs typeface="Open Sans" panose="020B0606030504020204" pitchFamily="34" charset="0"/>
              </a:rPr>
              <a:t>en poder del piloto de una aeronave.</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upo 8">
            <a:extLst>
              <a:ext uri="{FF2B5EF4-FFF2-40B4-BE49-F238E27FC236}">
                <a16:creationId xmlns:a16="http://schemas.microsoft.com/office/drawing/2014/main" id="{CDB0BC13-3F7A-462A-83EB-CCDFA0C1D07E}"/>
              </a:ext>
            </a:extLst>
          </p:cNvPr>
          <p:cNvGrpSpPr/>
          <p:nvPr/>
        </p:nvGrpSpPr>
        <p:grpSpPr>
          <a:xfrm>
            <a:off x="-21455" y="-25469"/>
            <a:ext cx="6869723" cy="9181192"/>
            <a:chOff x="0" y="-37192"/>
            <a:chExt cx="6869723" cy="9181192"/>
          </a:xfrm>
        </p:grpSpPr>
        <p:pic>
          <p:nvPicPr>
            <p:cNvPr id="11" name="Gráfico 10">
              <a:extLst>
                <a:ext uri="{FF2B5EF4-FFF2-40B4-BE49-F238E27FC236}">
                  <a16:creationId xmlns:a16="http://schemas.microsoft.com/office/drawing/2014/main" id="{BD0590EF-DF56-4480-9C40-380E5DF269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11723" y="-37192"/>
              <a:ext cx="6858000" cy="2917376"/>
            </a:xfrm>
            <a:prstGeom prst="rect">
              <a:avLst/>
            </a:prstGeom>
            <a:effectLst>
              <a:outerShdw blurRad="50800" dist="38100" dir="2700000" algn="tl" rotWithShape="0">
                <a:prstClr val="black">
                  <a:alpha val="40000"/>
                </a:prstClr>
              </a:outerShdw>
            </a:effectLst>
          </p:spPr>
        </p:pic>
        <p:sp>
          <p:nvSpPr>
            <p:cNvPr id="12" name="Rectángulo 11">
              <a:extLst>
                <a:ext uri="{FF2B5EF4-FFF2-40B4-BE49-F238E27FC236}">
                  <a16:creationId xmlns:a16="http://schemas.microsoft.com/office/drawing/2014/main" id="{36339604-C7BF-4D79-B907-ECC3A94F92F6}"/>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11" descr="Cómo gestionar tu comunicación no verbal en una entrevista de trabajo">
            <a:extLst>
              <a:ext uri="{FF2B5EF4-FFF2-40B4-BE49-F238E27FC236}">
                <a16:creationId xmlns:a16="http://schemas.microsoft.com/office/drawing/2014/main" id="{70C608E5-93CB-4259-B24C-D504D6AB87B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8" name="Marcador de contenido 2">
            <a:extLst>
              <a:ext uri="{FF2B5EF4-FFF2-40B4-BE49-F238E27FC236}">
                <a16:creationId xmlns:a16="http://schemas.microsoft.com/office/drawing/2014/main" id="{A7E357D3-36DD-41F2-92E3-274C86414286}"/>
              </a:ext>
            </a:extLst>
          </p:cNvPr>
          <p:cNvSpPr>
            <a:spLocks noGrp="1"/>
          </p:cNvSpPr>
          <p:nvPr>
            <p:ph idx="1"/>
          </p:nvPr>
        </p:nvSpPr>
        <p:spPr>
          <a:xfrm>
            <a:off x="474785" y="2040360"/>
            <a:ext cx="5914292" cy="5919609"/>
          </a:xfrm>
        </p:spPr>
        <p:txBody>
          <a:bodyPr/>
          <a:lstStyle/>
          <a:p>
            <a:pPr marL="0" indent="0" algn="just">
              <a:buNone/>
              <a:defRPr/>
            </a:pPr>
            <a:r>
              <a:rPr lang="es-ES" altLang="en-US" sz="1700" b="1" dirty="0">
                <a:latin typeface="Open Sans" panose="020B0606030504020204" pitchFamily="34" charset="0"/>
                <a:ea typeface="Open Sans" panose="020B0606030504020204" pitchFamily="34" charset="0"/>
                <a:cs typeface="Open Sans" panose="020B0606030504020204" pitchFamily="34" charset="0"/>
              </a:rPr>
              <a:t>Los principales documentos de transporte utilizados en exportaciones son:</a:t>
            </a:r>
          </a:p>
          <a:p>
            <a:pPr marL="0" indent="0" algn="just">
              <a:buNone/>
              <a:defRPr/>
            </a:pPr>
            <a:endParaRPr lang="es-ES" altLang="en-US" sz="1700" b="1" dirty="0">
              <a:latin typeface="Open Sans" panose="020B0606030504020204" pitchFamily="34" charset="0"/>
              <a:ea typeface="Open Sans" panose="020B0606030504020204" pitchFamily="34" charset="0"/>
              <a:cs typeface="Open Sans" panose="020B0606030504020204" pitchFamily="34" charset="0"/>
            </a:endParaRP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Orden de Embarque</a:t>
            </a: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Cargo Entrega de Documentos (C.E.D)</a:t>
            </a: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Declaración para Exportar</a:t>
            </a: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Factura Comercial</a:t>
            </a:r>
          </a:p>
          <a:p>
            <a:pPr algn="just">
              <a:defRPr/>
            </a:pPr>
            <a:endParaRPr lang="es-ES" altLang="en-US" sz="17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700" b="1" dirty="0">
                <a:latin typeface="Open Sans" panose="020B0606030504020204" pitchFamily="34" charset="0"/>
                <a:ea typeface="Open Sans" panose="020B0606030504020204" pitchFamily="34" charset="0"/>
                <a:cs typeface="Open Sans" panose="020B0606030504020204" pitchFamily="34" charset="0"/>
              </a:rPr>
              <a:t>Según el medio de transporte, el documento de embarque toma un nombre específico:</a:t>
            </a:r>
          </a:p>
          <a:p>
            <a:pPr marL="0" indent="0" algn="just">
              <a:buNone/>
              <a:defRPr/>
            </a:pPr>
            <a:endParaRPr lang="es-ES" altLang="en-US" sz="1700" dirty="0">
              <a:latin typeface="Open Sans" panose="020B0606030504020204" pitchFamily="34" charset="0"/>
              <a:ea typeface="Open Sans" panose="020B0606030504020204" pitchFamily="34" charset="0"/>
              <a:cs typeface="Open Sans" panose="020B0606030504020204" pitchFamily="34" charset="0"/>
            </a:endParaRP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Guía Aérea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Airway</a:t>
            </a:r>
            <a:r>
              <a:rPr lang="es-ES" altLang="en-US" sz="1700" dirty="0">
                <a:latin typeface="Open Sans" panose="020B0606030504020204" pitchFamily="34" charset="0"/>
                <a:ea typeface="Open Sans" panose="020B0606030504020204" pitchFamily="34" charset="0"/>
                <a:cs typeface="Open Sans" panose="020B0606030504020204" pitchFamily="34" charset="0"/>
              </a:rPr>
              <a:t> Bill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of</a:t>
            </a:r>
            <a:r>
              <a:rPr lang="es-ES" altLang="en-US" sz="1700" dirty="0">
                <a:latin typeface="Open Sans" panose="020B0606030504020204" pitchFamily="34" charset="0"/>
                <a:ea typeface="Open Sans" panose="020B0606030504020204" pitchFamily="34" charset="0"/>
                <a:cs typeface="Open Sans" panose="020B0606030504020204" pitchFamily="34" charset="0"/>
              </a:rPr>
              <a:t>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Lading</a:t>
            </a:r>
            <a:r>
              <a:rPr lang="es-ES" altLang="en-US" sz="1700" dirty="0">
                <a:latin typeface="Open Sans" panose="020B0606030504020204" pitchFamily="34" charset="0"/>
                <a:ea typeface="Open Sans" panose="020B0606030504020204" pitchFamily="34" charset="0"/>
                <a:cs typeface="Open Sans" panose="020B0606030504020204" pitchFamily="34" charset="0"/>
              </a:rPr>
              <a:t>)</a:t>
            </a: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Documento de Embarque Marítimo (Bill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of</a:t>
            </a:r>
            <a:r>
              <a:rPr lang="es-ES" altLang="en-US" sz="1700" dirty="0">
                <a:latin typeface="Open Sans" panose="020B0606030504020204" pitchFamily="34" charset="0"/>
                <a:ea typeface="Open Sans" panose="020B0606030504020204" pitchFamily="34" charset="0"/>
                <a:cs typeface="Open Sans" panose="020B0606030504020204" pitchFamily="34" charset="0"/>
              </a:rPr>
              <a:t>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Lading</a:t>
            </a:r>
            <a:r>
              <a:rPr lang="es-ES" altLang="en-US" sz="1700" dirty="0">
                <a:latin typeface="Open Sans" panose="020B0606030504020204" pitchFamily="34" charset="0"/>
                <a:ea typeface="Open Sans" panose="020B0606030504020204" pitchFamily="34" charset="0"/>
                <a:cs typeface="Open Sans" panose="020B0606030504020204" pitchFamily="34" charset="0"/>
              </a:rPr>
              <a:t>),</a:t>
            </a: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Documento de Transporte Multimodal (DTM),</a:t>
            </a:r>
          </a:p>
          <a:p>
            <a:pPr algn="just">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Lista de Empaque: Llamada también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Packing</a:t>
            </a:r>
            <a:r>
              <a:rPr lang="es-ES" altLang="en-US" sz="1700" dirty="0">
                <a:latin typeface="Open Sans" panose="020B0606030504020204" pitchFamily="34" charset="0"/>
                <a:ea typeface="Open Sans" panose="020B0606030504020204" pitchFamily="34" charset="0"/>
                <a:cs typeface="Open Sans" panose="020B0606030504020204" pitchFamily="34" charset="0"/>
              </a:rPr>
              <a:t>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List</a:t>
            </a:r>
            <a:r>
              <a:rPr lang="es-ES" altLang="en-US" sz="1700" dirty="0">
                <a:latin typeface="Open Sans" panose="020B0606030504020204" pitchFamily="34" charset="0"/>
                <a:ea typeface="Open Sans" panose="020B0606030504020204" pitchFamily="34" charset="0"/>
                <a:cs typeface="Open Sans" panose="020B0606030504020204" pitchFamily="34" charset="0"/>
              </a:rPr>
              <a:t>”.</a:t>
            </a:r>
          </a:p>
          <a:p>
            <a:pPr algn="just">
              <a:defRPr/>
            </a:pPr>
            <a:endParaRPr lang="es-ES" alt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r>
              <a:rPr lang="es-ES" altLang="en-US" sz="1700" dirty="0">
                <a:latin typeface="Open Sans" panose="020B0606030504020204" pitchFamily="34" charset="0"/>
                <a:ea typeface="Open Sans" panose="020B0606030504020204" pitchFamily="34" charset="0"/>
                <a:cs typeface="Open Sans" panose="020B0606030504020204" pitchFamily="34" charset="0"/>
              </a:rPr>
              <a:t>Recordar que hay casos de identificación del MATPEL porque el nombre está impreso en el contenedor, sea de transporte o no.</a:t>
            </a:r>
            <a:endParaRPr lang="en-US" altLang="en-US" sz="17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defRPr/>
            </a:pPr>
            <a:endParaRPr lang="en-US" altLang="en-US" sz="17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upo 8">
            <a:extLst>
              <a:ext uri="{FF2B5EF4-FFF2-40B4-BE49-F238E27FC236}">
                <a16:creationId xmlns:a16="http://schemas.microsoft.com/office/drawing/2014/main" id="{6965AB0D-7657-41AB-BDDC-0F21A79721C1}"/>
              </a:ext>
            </a:extLst>
          </p:cNvPr>
          <p:cNvGrpSpPr/>
          <p:nvPr/>
        </p:nvGrpSpPr>
        <p:grpSpPr>
          <a:xfrm>
            <a:off x="0" y="11723"/>
            <a:ext cx="6858000" cy="9132277"/>
            <a:chOff x="0" y="11723"/>
            <a:chExt cx="6858000" cy="9132277"/>
          </a:xfrm>
        </p:grpSpPr>
        <p:pic>
          <p:nvPicPr>
            <p:cNvPr id="11" name="Gráfico 10">
              <a:extLst>
                <a:ext uri="{FF2B5EF4-FFF2-40B4-BE49-F238E27FC236}">
                  <a16:creationId xmlns:a16="http://schemas.microsoft.com/office/drawing/2014/main" id="{A57DE3E5-9C06-4AA7-8E74-5D27975FA2C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2" name="Gráfico 11">
              <a:extLst>
                <a:ext uri="{FF2B5EF4-FFF2-40B4-BE49-F238E27FC236}">
                  <a16:creationId xmlns:a16="http://schemas.microsoft.com/office/drawing/2014/main" id="{33F18182-D3FD-4FDC-ADF3-185A075771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3" name="Rectángulo 12">
              <a:extLst>
                <a:ext uri="{FF2B5EF4-FFF2-40B4-BE49-F238E27FC236}">
                  <a16:creationId xmlns:a16="http://schemas.microsoft.com/office/drawing/2014/main" id="{077C6EED-561F-487E-A2BB-D311DAB1C79D}"/>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AutoShape 11" descr="Cómo gestionar tu comunicación no verbal en una entrevista de trabajo">
            <a:extLst>
              <a:ext uri="{FF2B5EF4-FFF2-40B4-BE49-F238E27FC236}">
                <a16:creationId xmlns:a16="http://schemas.microsoft.com/office/drawing/2014/main" id="{B0ED67D7-EAD1-48AF-8E85-5CEF2C2BCA47}"/>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57350" name="Marcador de contenido 2">
            <a:extLst>
              <a:ext uri="{FF2B5EF4-FFF2-40B4-BE49-F238E27FC236}">
                <a16:creationId xmlns:a16="http://schemas.microsoft.com/office/drawing/2014/main" id="{110B2D02-5611-4681-B6F1-1B39A2D93BBF}"/>
              </a:ext>
            </a:extLst>
          </p:cNvPr>
          <p:cNvSpPr>
            <a:spLocks noGrp="1"/>
          </p:cNvSpPr>
          <p:nvPr>
            <p:ph idx="1"/>
          </p:nvPr>
        </p:nvSpPr>
        <p:spPr>
          <a:xfrm>
            <a:off x="641410" y="1347549"/>
            <a:ext cx="5473873" cy="2743805"/>
          </a:xfrm>
        </p:spPr>
        <p:txBody>
          <a:bodyPr/>
          <a:lstStyle/>
          <a:p>
            <a:pPr marL="0" indent="0" algn="ctr">
              <a:buNone/>
            </a:pPr>
            <a:r>
              <a:rPr lang="es-ES" altLang="en-US" sz="1800" b="1" dirty="0">
                <a:latin typeface="Open Sans" panose="020B0606030504020204" pitchFamily="34" charset="0"/>
                <a:ea typeface="Open Sans" panose="020B0606030504020204" pitchFamily="34" charset="0"/>
                <a:cs typeface="Open Sans" panose="020B0606030504020204" pitchFamily="34" charset="0"/>
              </a:rPr>
              <a:t>D. HOJA DE SEGURIDAD (MSDS)</a:t>
            </a:r>
          </a:p>
          <a:p>
            <a:pPr marL="0" indent="0" algn="just">
              <a:buNone/>
            </a:pPr>
            <a:endParaRPr lang="es-ES" alt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La Hoja de Seguridad de un producto no es específicamente un documento de transporte, sin embargo puede ser encontrada junto a documentos de transporte y por lo tanto es importante que los primeros respondedores sepan para que sirve y que información contiene, ya que permite identificar el material peligroso transportado o almacenado.</a:t>
            </a:r>
          </a:p>
        </p:txBody>
      </p:sp>
      <p:pic>
        <p:nvPicPr>
          <p:cNvPr id="57351" name="Imagen 2">
            <a:extLst>
              <a:ext uri="{FF2B5EF4-FFF2-40B4-BE49-F238E27FC236}">
                <a16:creationId xmlns:a16="http://schemas.microsoft.com/office/drawing/2014/main" id="{06F9623D-DB3F-463F-A567-7A4698873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24" y="4595446"/>
            <a:ext cx="5278783" cy="33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a:extLst>
              <a:ext uri="{FF2B5EF4-FFF2-40B4-BE49-F238E27FC236}">
                <a16:creationId xmlns:a16="http://schemas.microsoft.com/office/drawing/2014/main" id="{E73197BE-6E6F-4ACF-9C8C-26ACBDB38968}"/>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6" name="Gráfico 15">
            <a:extLst>
              <a:ext uri="{FF2B5EF4-FFF2-40B4-BE49-F238E27FC236}">
                <a16:creationId xmlns:a16="http://schemas.microsoft.com/office/drawing/2014/main" id="{9549F772-B095-4479-A443-7A8388AE23F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909F6381-1FB0-4820-9F64-D3430C5CD39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sp>
        <p:nvSpPr>
          <p:cNvPr id="6148" name="Marcador de contenido 2">
            <a:extLst>
              <a:ext uri="{FF2B5EF4-FFF2-40B4-BE49-F238E27FC236}">
                <a16:creationId xmlns:a16="http://schemas.microsoft.com/office/drawing/2014/main" id="{725F5041-4078-4877-87E2-2BC8A9B593E8}"/>
              </a:ext>
            </a:extLst>
          </p:cNvPr>
          <p:cNvSpPr>
            <a:spLocks noGrp="1"/>
          </p:cNvSpPr>
          <p:nvPr>
            <p:ph idx="1"/>
          </p:nvPr>
        </p:nvSpPr>
        <p:spPr>
          <a:xfrm>
            <a:off x="395228" y="2699988"/>
            <a:ext cx="6005574" cy="2481612"/>
          </a:xfrm>
        </p:spPr>
        <p:txBody>
          <a:bodyPr/>
          <a:lstStyle/>
          <a:p>
            <a:pPr marL="0" indent="0" algn="just">
              <a:buNone/>
            </a:pPr>
            <a:r>
              <a:rPr lang="es-ES" altLang="en-US" sz="2118" b="1" dirty="0">
                <a:latin typeface="Open Sans" panose="020B0606030504020204" pitchFamily="34" charset="0"/>
                <a:ea typeface="Open Sans" panose="020B0606030504020204" pitchFamily="34" charset="0"/>
                <a:cs typeface="Open Sans" panose="020B0606030504020204" pitchFamily="34" charset="0"/>
              </a:rPr>
              <a:t>A. Localización del incidente</a:t>
            </a:r>
          </a:p>
          <a:p>
            <a:pPr marL="0" indent="0" algn="just">
              <a:buNone/>
            </a:pPr>
            <a:r>
              <a:rPr lang="es-ES" altLang="en-US" sz="2118" dirty="0">
                <a:latin typeface="Open Sans" panose="020B0606030504020204" pitchFamily="34" charset="0"/>
                <a:ea typeface="Open Sans" panose="020B0606030504020204" pitchFamily="34" charset="0"/>
                <a:cs typeface="Open Sans" panose="020B0606030504020204" pitchFamily="34" charset="0"/>
              </a:rPr>
              <a:t>Plantas químicas, Universidades y Centros de investigación, expendios de combustibles o de plaguicidas, colegios, hospitales, ferreterías, pinturerías, droguerías, son todas instalaciones compatibles con la presencia de materiales peligrosos.</a:t>
            </a:r>
            <a:endParaRPr lang="en-US" altLang="en-US" sz="2118" dirty="0">
              <a:latin typeface="Open Sans" panose="020B0606030504020204" pitchFamily="34" charset="0"/>
              <a:ea typeface="Open Sans" panose="020B0606030504020204" pitchFamily="34" charset="0"/>
              <a:cs typeface="Open Sans" panose="020B0606030504020204" pitchFamily="34" charset="0"/>
            </a:endParaRPr>
          </a:p>
        </p:txBody>
      </p:sp>
      <p:sp>
        <p:nvSpPr>
          <p:cNvPr id="6149" name="Título 1">
            <a:extLst>
              <a:ext uri="{FF2B5EF4-FFF2-40B4-BE49-F238E27FC236}">
                <a16:creationId xmlns:a16="http://schemas.microsoft.com/office/drawing/2014/main" id="{BB669CBC-0103-4BB8-80E7-9E2057B6D93C}"/>
              </a:ext>
            </a:extLst>
          </p:cNvPr>
          <p:cNvSpPr>
            <a:spLocks noGrp="1"/>
          </p:cNvSpPr>
          <p:nvPr>
            <p:ph type="title"/>
          </p:nvPr>
        </p:nvSpPr>
        <p:spPr>
          <a:xfrm>
            <a:off x="285033" y="1145803"/>
            <a:ext cx="6414937" cy="1100044"/>
          </a:xfrm>
        </p:spPr>
        <p:txBody>
          <a:bodyPr/>
          <a:lstStyle/>
          <a:p>
            <a:r>
              <a:rPr lang="es-CO" altLang="en-US" sz="3294" b="1" dirty="0">
                <a:latin typeface="Open Sans" panose="020B0606030504020204" pitchFamily="34" charset="0"/>
                <a:ea typeface="Open Sans" panose="020B0606030504020204" pitchFamily="34" charset="0"/>
                <a:cs typeface="Open Sans" panose="020B0606030504020204" pitchFamily="34" charset="0"/>
              </a:rPr>
              <a:t>RECONOCIMIENTO DE </a:t>
            </a:r>
            <a:br>
              <a:rPr lang="es-CO" altLang="en-US" sz="3294" b="1" dirty="0">
                <a:latin typeface="Open Sans" panose="020B0606030504020204" pitchFamily="34" charset="0"/>
                <a:ea typeface="Open Sans" panose="020B0606030504020204" pitchFamily="34" charset="0"/>
                <a:cs typeface="Open Sans" panose="020B0606030504020204" pitchFamily="34" charset="0"/>
              </a:rPr>
            </a:br>
            <a:r>
              <a:rPr lang="es-CO" altLang="en-US" sz="3294" b="1" dirty="0">
                <a:latin typeface="Open Sans" panose="020B0606030504020204" pitchFamily="34" charset="0"/>
                <a:ea typeface="Open Sans" panose="020B0606030504020204" pitchFamily="34" charset="0"/>
                <a:cs typeface="Open Sans" panose="020B0606030504020204" pitchFamily="34" charset="0"/>
              </a:rPr>
              <a:t>MATERIALES PELIGROSOS</a:t>
            </a:r>
            <a:endParaRPr lang="en-US" altLang="en-US" sz="3294"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150" name="Imagen 1">
            <a:extLst>
              <a:ext uri="{FF2B5EF4-FFF2-40B4-BE49-F238E27FC236}">
                <a16:creationId xmlns:a16="http://schemas.microsoft.com/office/drawing/2014/main" id="{4DBC6B8D-0ACD-4C27-9BA6-99543E0744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112" y="5303211"/>
            <a:ext cx="5251776" cy="297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áfico 7">
            <a:extLst>
              <a:ext uri="{FF2B5EF4-FFF2-40B4-BE49-F238E27FC236}">
                <a16:creationId xmlns:a16="http://schemas.microsoft.com/office/drawing/2014/main" id="{40BD998B-5C6E-4441-BBB1-8F5D353157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9" name="Rectángulo 8">
            <a:extLst>
              <a:ext uri="{FF2B5EF4-FFF2-40B4-BE49-F238E27FC236}">
                <a16:creationId xmlns:a16="http://schemas.microsoft.com/office/drawing/2014/main" id="{9291947B-525B-4674-8987-C0AAB23DAB34}"/>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11" descr="Cómo gestionar tu comunicación no verbal en una entrevista de trabajo">
            <a:extLst>
              <a:ext uri="{FF2B5EF4-FFF2-40B4-BE49-F238E27FC236}">
                <a16:creationId xmlns:a16="http://schemas.microsoft.com/office/drawing/2014/main" id="{97D55E1B-9E3F-455A-868D-51FF67EBE7D3}"/>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grpSp>
        <p:nvGrpSpPr>
          <p:cNvPr id="58375" name="Group 7">
            <a:extLst>
              <a:ext uri="{FF2B5EF4-FFF2-40B4-BE49-F238E27FC236}">
                <a16:creationId xmlns:a16="http://schemas.microsoft.com/office/drawing/2014/main" id="{954EBB4C-5B03-4862-90B4-1A40376147C4}"/>
              </a:ext>
            </a:extLst>
          </p:cNvPr>
          <p:cNvGrpSpPr>
            <a:grpSpLocks/>
          </p:cNvGrpSpPr>
          <p:nvPr/>
        </p:nvGrpSpPr>
        <p:grpSpPr bwMode="auto">
          <a:xfrm>
            <a:off x="431249" y="3131556"/>
            <a:ext cx="5972056" cy="4472379"/>
            <a:chOff x="1020" y="700"/>
            <a:chExt cx="4309" cy="3406"/>
          </a:xfrm>
        </p:grpSpPr>
        <p:pic>
          <p:nvPicPr>
            <p:cNvPr id="58376" name="Picture 5">
              <a:extLst>
                <a:ext uri="{FF2B5EF4-FFF2-40B4-BE49-F238E27FC236}">
                  <a16:creationId xmlns:a16="http://schemas.microsoft.com/office/drawing/2014/main" id="{F42B582E-9B1C-4BB3-A929-D467C3137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 y="700"/>
              <a:ext cx="4309" cy="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7" name="Picture 6">
              <a:extLst>
                <a:ext uri="{FF2B5EF4-FFF2-40B4-BE49-F238E27FC236}">
                  <a16:creationId xmlns:a16="http://schemas.microsoft.com/office/drawing/2014/main" id="{AA3424DA-29A0-4BC7-BA77-14153D4DB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 y="2523"/>
              <a:ext cx="4264" cy="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upo 11">
            <a:extLst>
              <a:ext uri="{FF2B5EF4-FFF2-40B4-BE49-F238E27FC236}">
                <a16:creationId xmlns:a16="http://schemas.microsoft.com/office/drawing/2014/main" id="{6B14348A-CDE1-449C-9757-37373C339B21}"/>
              </a:ext>
            </a:extLst>
          </p:cNvPr>
          <p:cNvGrpSpPr/>
          <p:nvPr/>
        </p:nvGrpSpPr>
        <p:grpSpPr>
          <a:xfrm>
            <a:off x="-11723" y="11723"/>
            <a:ext cx="6858000" cy="9132277"/>
            <a:chOff x="0" y="11723"/>
            <a:chExt cx="6858000" cy="9132277"/>
          </a:xfrm>
        </p:grpSpPr>
        <p:pic>
          <p:nvPicPr>
            <p:cNvPr id="13" name="Gráfico 12">
              <a:extLst>
                <a:ext uri="{FF2B5EF4-FFF2-40B4-BE49-F238E27FC236}">
                  <a16:creationId xmlns:a16="http://schemas.microsoft.com/office/drawing/2014/main" id="{EBF6AF9C-0091-451F-8999-B5D4349EFE7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4" name="Gráfico 13">
              <a:extLst>
                <a:ext uri="{FF2B5EF4-FFF2-40B4-BE49-F238E27FC236}">
                  <a16:creationId xmlns:a16="http://schemas.microsoft.com/office/drawing/2014/main" id="{8742BFEF-49ED-4F45-B703-DD07B34CC2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93" y="273972"/>
              <a:ext cx="1650489" cy="464582"/>
            </a:xfrm>
            <a:prstGeom prst="rect">
              <a:avLst/>
            </a:prstGeom>
          </p:spPr>
        </p:pic>
        <p:sp>
          <p:nvSpPr>
            <p:cNvPr id="15" name="Rectángulo 14">
              <a:extLst>
                <a:ext uri="{FF2B5EF4-FFF2-40B4-BE49-F238E27FC236}">
                  <a16:creationId xmlns:a16="http://schemas.microsoft.com/office/drawing/2014/main" id="{062DDC6F-3719-437F-9309-6B721926FECC}"/>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16" name="Marcador de contenido 2">
            <a:extLst>
              <a:ext uri="{FF2B5EF4-FFF2-40B4-BE49-F238E27FC236}">
                <a16:creationId xmlns:a16="http://schemas.microsoft.com/office/drawing/2014/main" id="{E449D93A-9B18-4711-B1F6-9D1F8AF877EE}"/>
              </a:ext>
            </a:extLst>
          </p:cNvPr>
          <p:cNvSpPr>
            <a:spLocks noGrp="1"/>
          </p:cNvSpPr>
          <p:nvPr>
            <p:ph idx="1"/>
          </p:nvPr>
        </p:nvSpPr>
        <p:spPr>
          <a:xfrm>
            <a:off x="1308951" y="2135681"/>
            <a:ext cx="4411908" cy="457806"/>
          </a:xfrm>
        </p:spPr>
        <p:txBody>
          <a:bodyPr/>
          <a:lstStyle/>
          <a:p>
            <a:pPr marL="0" indent="0" algn="ctr">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D. HOJA DE SEGURIDAD (MSDS)</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AutoShape 11" descr="Cómo gestionar tu comunicación no verbal en una entrevista de trabajo">
            <a:extLst>
              <a:ext uri="{FF2B5EF4-FFF2-40B4-BE49-F238E27FC236}">
                <a16:creationId xmlns:a16="http://schemas.microsoft.com/office/drawing/2014/main" id="{A9307E3B-C918-40A1-A4D9-13B21DD73142}"/>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59399" name="Picture 3">
            <a:extLst>
              <a:ext uri="{FF2B5EF4-FFF2-40B4-BE49-F238E27FC236}">
                <a16:creationId xmlns:a16="http://schemas.microsoft.com/office/drawing/2014/main" id="{59D0217E-CCD1-4150-8FEB-A54D0F8372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7067"/>
          <a:stretch/>
        </p:blipFill>
        <p:spPr bwMode="auto">
          <a:xfrm>
            <a:off x="617669" y="809792"/>
            <a:ext cx="5560394" cy="190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FB8C096A-C493-4F70-8D2C-BCF4132F70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933"/>
          <a:stretch/>
        </p:blipFill>
        <p:spPr bwMode="auto">
          <a:xfrm>
            <a:off x="641115" y="2725593"/>
            <a:ext cx="5560394" cy="252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7B851B3A-03A5-428C-9615-0252453C5C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203"/>
          <a:stretch/>
        </p:blipFill>
        <p:spPr bwMode="auto">
          <a:xfrm>
            <a:off x="633045" y="5295291"/>
            <a:ext cx="5579737" cy="346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ángulo 22">
            <a:extLst>
              <a:ext uri="{FF2B5EF4-FFF2-40B4-BE49-F238E27FC236}">
                <a16:creationId xmlns:a16="http://schemas.microsoft.com/office/drawing/2014/main" id="{4AF19690-2015-4608-8CF4-E2FFA7F98F04}"/>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25" name="Gráfico 24">
            <a:extLst>
              <a:ext uri="{FF2B5EF4-FFF2-40B4-BE49-F238E27FC236}">
                <a16:creationId xmlns:a16="http://schemas.microsoft.com/office/drawing/2014/main" id="{07C43101-CB8E-4092-A691-6104F136954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AutoShape 11" descr="Cómo gestionar tu comunicación no verbal en una entrevista de trabajo">
            <a:extLst>
              <a:ext uri="{FF2B5EF4-FFF2-40B4-BE49-F238E27FC236}">
                <a16:creationId xmlns:a16="http://schemas.microsoft.com/office/drawing/2014/main" id="{6E9035C4-890A-4316-9806-5738BC327E37}"/>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60423" name="Picture 3">
            <a:extLst>
              <a:ext uri="{FF2B5EF4-FFF2-40B4-BE49-F238E27FC236}">
                <a16:creationId xmlns:a16="http://schemas.microsoft.com/office/drawing/2014/main" id="{35CC1A54-56B1-4FA7-884B-8BB9F9D5AD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448"/>
          <a:stretch/>
        </p:blipFill>
        <p:spPr bwMode="auto">
          <a:xfrm>
            <a:off x="354515" y="1067387"/>
            <a:ext cx="6125523" cy="193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2BF815EA-C372-40F5-8C9E-1E26FDFDE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8" y="3175297"/>
            <a:ext cx="6125523" cy="164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ángulo 28">
            <a:extLst>
              <a:ext uri="{FF2B5EF4-FFF2-40B4-BE49-F238E27FC236}">
                <a16:creationId xmlns:a16="http://schemas.microsoft.com/office/drawing/2014/main" id="{770AF500-A72B-499E-916B-CAC2029E649F}"/>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31" name="Picture 4">
            <a:extLst>
              <a:ext uri="{FF2B5EF4-FFF2-40B4-BE49-F238E27FC236}">
                <a16:creationId xmlns:a16="http://schemas.microsoft.com/office/drawing/2014/main" id="{5C6C274E-F8CD-4D6E-A927-86C3525C6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84" y="5058722"/>
            <a:ext cx="6125523" cy="305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Gráfico 31">
            <a:extLst>
              <a:ext uri="{FF2B5EF4-FFF2-40B4-BE49-F238E27FC236}">
                <a16:creationId xmlns:a16="http://schemas.microsoft.com/office/drawing/2014/main" id="{37AAE403-02B6-4549-872B-C617F11EC74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AutoShape 11" descr="Cómo gestionar tu comunicación no verbal en una entrevista de trabajo">
            <a:extLst>
              <a:ext uri="{FF2B5EF4-FFF2-40B4-BE49-F238E27FC236}">
                <a16:creationId xmlns:a16="http://schemas.microsoft.com/office/drawing/2014/main" id="{F56AEA90-1032-4579-B522-6DA197CB6471}"/>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3" name="Picture 4">
            <a:extLst>
              <a:ext uri="{FF2B5EF4-FFF2-40B4-BE49-F238E27FC236}">
                <a16:creationId xmlns:a16="http://schemas.microsoft.com/office/drawing/2014/main" id="{19DFD87B-AB24-4FA7-AAB6-713EC3F42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76" y="4584587"/>
            <a:ext cx="5897628" cy="117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4D53A8D9-2FA9-452E-8CCB-1FCE12A35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30" y="1059793"/>
            <a:ext cx="5897628" cy="340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44629E6A-E7FA-4340-9D88-0C224DE26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76" y="5956187"/>
            <a:ext cx="5863263" cy="260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o 3">
            <a:extLst>
              <a:ext uri="{FF2B5EF4-FFF2-40B4-BE49-F238E27FC236}">
                <a16:creationId xmlns:a16="http://schemas.microsoft.com/office/drawing/2014/main" id="{FB8F8FA0-C027-43C4-9B66-F51518CE7580}"/>
              </a:ext>
            </a:extLst>
          </p:cNvPr>
          <p:cNvGrpSpPr/>
          <p:nvPr/>
        </p:nvGrpSpPr>
        <p:grpSpPr>
          <a:xfrm>
            <a:off x="-21455" y="-25469"/>
            <a:ext cx="6869723" cy="9181192"/>
            <a:chOff x="-21455" y="-25469"/>
            <a:chExt cx="6869723" cy="9181192"/>
          </a:xfrm>
        </p:grpSpPr>
        <p:sp>
          <p:nvSpPr>
            <p:cNvPr id="16" name="Rectángulo 15">
              <a:extLst>
                <a:ext uri="{FF2B5EF4-FFF2-40B4-BE49-F238E27FC236}">
                  <a16:creationId xmlns:a16="http://schemas.microsoft.com/office/drawing/2014/main" id="{8670B124-9419-4D42-9AF7-454722004C02}"/>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7" name="Gráfico 16">
              <a:extLst>
                <a:ext uri="{FF2B5EF4-FFF2-40B4-BE49-F238E27FC236}">
                  <a16:creationId xmlns:a16="http://schemas.microsoft.com/office/drawing/2014/main" id="{3D1F69B9-7E21-4E17-BDFA-62B30E7C366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gr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AutoShape 11" descr="Cómo gestionar tu comunicación no verbal en una entrevista de trabajo">
            <a:extLst>
              <a:ext uri="{FF2B5EF4-FFF2-40B4-BE49-F238E27FC236}">
                <a16:creationId xmlns:a16="http://schemas.microsoft.com/office/drawing/2014/main" id="{160BCC39-66C8-4DC5-89FE-44E5EB3F511E}"/>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64518" name="Marcador de contenido 2">
            <a:extLst>
              <a:ext uri="{FF2B5EF4-FFF2-40B4-BE49-F238E27FC236}">
                <a16:creationId xmlns:a16="http://schemas.microsoft.com/office/drawing/2014/main" id="{CD42FE80-15F2-41DB-B067-4AF7ED29E94F}"/>
              </a:ext>
            </a:extLst>
          </p:cNvPr>
          <p:cNvSpPr>
            <a:spLocks noGrp="1"/>
          </p:cNvSpPr>
          <p:nvPr>
            <p:ph idx="1"/>
          </p:nvPr>
        </p:nvSpPr>
        <p:spPr>
          <a:xfrm>
            <a:off x="594826" y="1910260"/>
            <a:ext cx="5782528" cy="2239709"/>
          </a:xfrm>
        </p:spPr>
        <p:txBody>
          <a:bodyPr/>
          <a:lstStyle/>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El ICS (International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Classification</a:t>
            </a:r>
            <a:r>
              <a:rPr lang="es-ES" altLang="en-US" sz="1700" dirty="0">
                <a:latin typeface="Open Sans" panose="020B0606030504020204" pitchFamily="34" charset="0"/>
                <a:ea typeface="Open Sans" panose="020B0606030504020204" pitchFamily="34" charset="0"/>
                <a:cs typeface="Open Sans" panose="020B0606030504020204" pitchFamily="34" charset="0"/>
              </a:rPr>
              <a:t> </a:t>
            </a:r>
            <a:r>
              <a:rPr lang="es-ES" altLang="en-US" sz="1700" dirty="0" err="1">
                <a:latin typeface="Open Sans" panose="020B0606030504020204" pitchFamily="34" charset="0"/>
                <a:ea typeface="Open Sans" panose="020B0606030504020204" pitchFamily="34" charset="0"/>
                <a:cs typeface="Open Sans" panose="020B0606030504020204" pitchFamily="34" charset="0"/>
              </a:rPr>
              <a:t>System</a:t>
            </a:r>
            <a:r>
              <a:rPr lang="es-ES" altLang="en-US" sz="1700" dirty="0">
                <a:latin typeface="Open Sans" panose="020B0606030504020204" pitchFamily="34" charset="0"/>
                <a:ea typeface="Open Sans" panose="020B0606030504020204" pitchFamily="34" charset="0"/>
                <a:cs typeface="Open Sans" panose="020B0606030504020204" pitchFamily="34" charset="0"/>
              </a:rPr>
              <a:t>), de la Organización de las Naciones Unidas ha establecido una clasificación para los materiales considerados peligrosos.</a:t>
            </a:r>
          </a:p>
          <a:p>
            <a:pPr marL="0" indent="0" algn="just">
              <a:buNone/>
            </a:pPr>
            <a:r>
              <a:rPr lang="es-ES" altLang="en-US" sz="1700" dirty="0">
                <a:latin typeface="Open Sans" panose="020B0606030504020204" pitchFamily="34" charset="0"/>
                <a:ea typeface="Open Sans" panose="020B0606030504020204" pitchFamily="34" charset="0"/>
                <a:cs typeface="Open Sans" panose="020B0606030504020204" pitchFamily="34" charset="0"/>
              </a:rPr>
              <a:t>Es una agrupación de los MATPEL en 9 Clases de riesgo (según su riesgo primario). Cada clase posee varias divisiones.</a:t>
            </a:r>
            <a:endParaRPr lang="en-US" altLang="en-US"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4519" name="Imagen 6">
            <a:extLst>
              <a:ext uri="{FF2B5EF4-FFF2-40B4-BE49-F238E27FC236}">
                <a16:creationId xmlns:a16="http://schemas.microsoft.com/office/drawing/2014/main" id="{4F2E4418-5ED6-4752-9AC4-9915B33B2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80" y="4279815"/>
            <a:ext cx="5668348" cy="40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E4133523-5EC1-467D-84B7-128F73542187}"/>
              </a:ext>
            </a:extLst>
          </p:cNvPr>
          <p:cNvGrpSpPr/>
          <p:nvPr/>
        </p:nvGrpSpPr>
        <p:grpSpPr>
          <a:xfrm>
            <a:off x="-11723" y="11723"/>
            <a:ext cx="6858000" cy="9132277"/>
            <a:chOff x="0" y="11723"/>
            <a:chExt cx="6858000" cy="9132277"/>
          </a:xfrm>
        </p:grpSpPr>
        <p:pic>
          <p:nvPicPr>
            <p:cNvPr id="11" name="Gráfico 10">
              <a:extLst>
                <a:ext uri="{FF2B5EF4-FFF2-40B4-BE49-F238E27FC236}">
                  <a16:creationId xmlns:a16="http://schemas.microsoft.com/office/drawing/2014/main" id="{E7209560-0077-4E85-9764-CB359A5ECE7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12" name="Gráfico 11">
              <a:extLst>
                <a:ext uri="{FF2B5EF4-FFF2-40B4-BE49-F238E27FC236}">
                  <a16:creationId xmlns:a16="http://schemas.microsoft.com/office/drawing/2014/main" id="{5706C1DD-895B-4923-B2F0-35528F5665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13" name="Rectángulo 12">
              <a:extLst>
                <a:ext uri="{FF2B5EF4-FFF2-40B4-BE49-F238E27FC236}">
                  <a16:creationId xmlns:a16="http://schemas.microsoft.com/office/drawing/2014/main" id="{BB51A898-5ADB-45FB-8D2B-15F110032BD2}"/>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AutoShape 11" descr="Cómo gestionar tu comunicación no verbal en una entrevista de trabajo">
            <a:extLst>
              <a:ext uri="{FF2B5EF4-FFF2-40B4-BE49-F238E27FC236}">
                <a16:creationId xmlns:a16="http://schemas.microsoft.com/office/drawing/2014/main" id="{D0D5921A-F3DA-4676-A5AB-33D49916DD89}"/>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65542" name="Imagen 7">
            <a:extLst>
              <a:ext uri="{FF2B5EF4-FFF2-40B4-BE49-F238E27FC236}">
                <a16:creationId xmlns:a16="http://schemas.microsoft.com/office/drawing/2014/main" id="{FB1EAE57-F8E0-482D-A352-13C0B0024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877" b="59779"/>
          <a:stretch/>
        </p:blipFill>
        <p:spPr bwMode="auto">
          <a:xfrm>
            <a:off x="1537533" y="1109472"/>
            <a:ext cx="3369853" cy="23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Imagen 8">
            <a:extLst>
              <a:ext uri="{FF2B5EF4-FFF2-40B4-BE49-F238E27FC236}">
                <a16:creationId xmlns:a16="http://schemas.microsoft.com/office/drawing/2014/main" id="{D05EBB1E-2F82-453E-87D9-C6DC33132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3972" r="56879" b="5267"/>
          <a:stretch>
            <a:fillRect/>
          </a:stretch>
        </p:blipFill>
        <p:spPr bwMode="auto">
          <a:xfrm>
            <a:off x="1716812" y="6113925"/>
            <a:ext cx="2896299" cy="23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C87A1049-B7C3-4860-9093-D0BD0D5601C3}"/>
              </a:ext>
            </a:extLst>
          </p:cNvPr>
          <p:cNvGrpSpPr/>
          <p:nvPr/>
        </p:nvGrpSpPr>
        <p:grpSpPr>
          <a:xfrm>
            <a:off x="-21455" y="-25469"/>
            <a:ext cx="6869723" cy="9181192"/>
            <a:chOff x="-21455" y="-25469"/>
            <a:chExt cx="6869723" cy="9181192"/>
          </a:xfrm>
        </p:grpSpPr>
        <p:sp>
          <p:nvSpPr>
            <p:cNvPr id="11" name="Rectángulo 10">
              <a:extLst>
                <a:ext uri="{FF2B5EF4-FFF2-40B4-BE49-F238E27FC236}">
                  <a16:creationId xmlns:a16="http://schemas.microsoft.com/office/drawing/2014/main" id="{577CF772-EED4-4A9E-9D7B-7DEAC773A3B1}"/>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2" name="Gráfico 11">
              <a:extLst>
                <a:ext uri="{FF2B5EF4-FFF2-40B4-BE49-F238E27FC236}">
                  <a16:creationId xmlns:a16="http://schemas.microsoft.com/office/drawing/2014/main" id="{57499265-8A59-4F4D-AAD5-29EC741251C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grpSp>
      <p:pic>
        <p:nvPicPr>
          <p:cNvPr id="17" name="Imagen 7">
            <a:extLst>
              <a:ext uri="{FF2B5EF4-FFF2-40B4-BE49-F238E27FC236}">
                <a16:creationId xmlns:a16="http://schemas.microsoft.com/office/drawing/2014/main" id="{23DD5CA9-5F6E-4DE8-A951-ABAF0008A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56" b="59779"/>
          <a:stretch/>
        </p:blipFill>
        <p:spPr bwMode="auto">
          <a:xfrm>
            <a:off x="1587859" y="3489690"/>
            <a:ext cx="3176333" cy="23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AutoShape 11" descr="Cómo gestionar tu comunicación no verbal en una entrevista de trabajo">
            <a:extLst>
              <a:ext uri="{FF2B5EF4-FFF2-40B4-BE49-F238E27FC236}">
                <a16:creationId xmlns:a16="http://schemas.microsoft.com/office/drawing/2014/main" id="{F2580404-BAB4-4345-A207-37C680BB15B5}"/>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66566" name="Imagen 10">
            <a:extLst>
              <a:ext uri="{FF2B5EF4-FFF2-40B4-BE49-F238E27FC236}">
                <a16:creationId xmlns:a16="http://schemas.microsoft.com/office/drawing/2014/main" id="{24C119AE-2D5F-405B-98EC-59D6C2E598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01" t="48439" b="5542"/>
          <a:stretch/>
        </p:blipFill>
        <p:spPr bwMode="auto">
          <a:xfrm>
            <a:off x="2344615" y="436365"/>
            <a:ext cx="3078802" cy="273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Imagen 11">
            <a:extLst>
              <a:ext uri="{FF2B5EF4-FFF2-40B4-BE49-F238E27FC236}">
                <a16:creationId xmlns:a16="http://schemas.microsoft.com/office/drawing/2014/main" id="{AC7E5010-C3C7-4F34-85E8-1D4110AA6B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741"/>
          <a:stretch/>
        </p:blipFill>
        <p:spPr bwMode="auto">
          <a:xfrm>
            <a:off x="1348154" y="3191737"/>
            <a:ext cx="4220308" cy="28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1">
            <a:extLst>
              <a:ext uri="{FF2B5EF4-FFF2-40B4-BE49-F238E27FC236}">
                <a16:creationId xmlns:a16="http://schemas.microsoft.com/office/drawing/2014/main" id="{1B1A4E62-58CF-40AC-A095-36CD72997B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59" b="5398"/>
          <a:stretch/>
        </p:blipFill>
        <p:spPr bwMode="auto">
          <a:xfrm>
            <a:off x="2074985" y="5973669"/>
            <a:ext cx="2637787" cy="271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a:extLst>
              <a:ext uri="{FF2B5EF4-FFF2-40B4-BE49-F238E27FC236}">
                <a16:creationId xmlns:a16="http://schemas.microsoft.com/office/drawing/2014/main" id="{E9CF0166-2D12-4BD7-9D0A-3C16503799AA}"/>
              </a:ext>
            </a:extLst>
          </p:cNvPr>
          <p:cNvSpPr>
            <a:spLocks noGrp="1"/>
          </p:cNvSpPr>
          <p:nvPr>
            <p:ph idx="1"/>
          </p:nvPr>
        </p:nvSpPr>
        <p:spPr>
          <a:xfrm>
            <a:off x="1025418" y="1294021"/>
            <a:ext cx="1330920" cy="851297"/>
          </a:xfrm>
        </p:spPr>
        <p:txBody>
          <a:bodyPr/>
          <a:lstStyle/>
          <a:p>
            <a:pPr marL="0" indent="0" algn="just">
              <a:buNone/>
            </a:pPr>
            <a:r>
              <a:rPr lang="es-ES" altLang="en-US" sz="1200" b="1" dirty="0">
                <a:latin typeface="Open Sans" panose="020B0606030504020204" pitchFamily="34" charset="0"/>
                <a:ea typeface="Open Sans" panose="020B0606030504020204" pitchFamily="34" charset="0"/>
                <a:cs typeface="Open Sans" panose="020B0606030504020204" pitchFamily="34" charset="0"/>
              </a:rPr>
              <a:t>Clase 3</a:t>
            </a:r>
          </a:p>
          <a:p>
            <a:pPr marL="0" indent="0" algn="just">
              <a:buNone/>
            </a:pPr>
            <a:r>
              <a:rPr lang="es-ES" altLang="en-US" sz="1200" b="1" dirty="0">
                <a:latin typeface="Open Sans" panose="020B0606030504020204" pitchFamily="34" charset="0"/>
                <a:ea typeface="Open Sans" panose="020B0606030504020204" pitchFamily="34" charset="0"/>
                <a:cs typeface="Open Sans" panose="020B0606030504020204" pitchFamily="34" charset="0"/>
              </a:rPr>
              <a:t>Líquidos inflamables</a:t>
            </a:r>
            <a:endParaRPr lang="en-US" altLang="en-US" sz="12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upo 25">
            <a:extLst>
              <a:ext uri="{FF2B5EF4-FFF2-40B4-BE49-F238E27FC236}">
                <a16:creationId xmlns:a16="http://schemas.microsoft.com/office/drawing/2014/main" id="{3F759231-3F76-4FDD-8B1C-8BDF7524087B}"/>
              </a:ext>
            </a:extLst>
          </p:cNvPr>
          <p:cNvGrpSpPr/>
          <p:nvPr/>
        </p:nvGrpSpPr>
        <p:grpSpPr>
          <a:xfrm>
            <a:off x="-11723" y="11723"/>
            <a:ext cx="6858000" cy="9132277"/>
            <a:chOff x="0" y="11723"/>
            <a:chExt cx="6858000" cy="9132277"/>
          </a:xfrm>
        </p:grpSpPr>
        <p:pic>
          <p:nvPicPr>
            <p:cNvPr id="27" name="Gráfico 26">
              <a:extLst>
                <a:ext uri="{FF2B5EF4-FFF2-40B4-BE49-F238E27FC236}">
                  <a16:creationId xmlns:a16="http://schemas.microsoft.com/office/drawing/2014/main" id="{24C2C7B9-8530-4D73-9797-80F0E4C9BF1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28" name="Gráfico 27">
              <a:extLst>
                <a:ext uri="{FF2B5EF4-FFF2-40B4-BE49-F238E27FC236}">
                  <a16:creationId xmlns:a16="http://schemas.microsoft.com/office/drawing/2014/main" id="{44A8297B-D4E6-487F-AC25-C349AD2CE5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93" y="273972"/>
              <a:ext cx="1650489" cy="464582"/>
            </a:xfrm>
            <a:prstGeom prst="rect">
              <a:avLst/>
            </a:prstGeom>
          </p:spPr>
        </p:pic>
        <p:sp>
          <p:nvSpPr>
            <p:cNvPr id="29" name="Rectángulo 28">
              <a:extLst>
                <a:ext uri="{FF2B5EF4-FFF2-40B4-BE49-F238E27FC236}">
                  <a16:creationId xmlns:a16="http://schemas.microsoft.com/office/drawing/2014/main" id="{6B87F8FE-D293-4CFB-9007-3FCF387D0E5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11" descr="Cómo gestionar tu comunicación no verbal en una entrevista de trabajo">
            <a:extLst>
              <a:ext uri="{FF2B5EF4-FFF2-40B4-BE49-F238E27FC236}">
                <a16:creationId xmlns:a16="http://schemas.microsoft.com/office/drawing/2014/main" id="{F3FD311C-549F-403D-8BD2-F186100D6E6A}"/>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67590" name="Imagen 7">
            <a:extLst>
              <a:ext uri="{FF2B5EF4-FFF2-40B4-BE49-F238E27FC236}">
                <a16:creationId xmlns:a16="http://schemas.microsoft.com/office/drawing/2014/main" id="{57574769-4E51-4F89-9CA8-E2883BADE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3" r="59074" b="13521"/>
          <a:stretch/>
        </p:blipFill>
        <p:spPr bwMode="auto">
          <a:xfrm>
            <a:off x="1609253" y="892874"/>
            <a:ext cx="3495395" cy="326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a:extLst>
              <a:ext uri="{FF2B5EF4-FFF2-40B4-BE49-F238E27FC236}">
                <a16:creationId xmlns:a16="http://schemas.microsoft.com/office/drawing/2014/main" id="{C20CF44D-2F56-4FE5-8D42-3568F9218643}"/>
              </a:ext>
            </a:extLst>
          </p:cNvPr>
          <p:cNvGrpSpPr/>
          <p:nvPr/>
        </p:nvGrpSpPr>
        <p:grpSpPr>
          <a:xfrm>
            <a:off x="-21455" y="-25469"/>
            <a:ext cx="6869723" cy="9181192"/>
            <a:chOff x="-21455" y="-25469"/>
            <a:chExt cx="6869723" cy="9181192"/>
          </a:xfrm>
        </p:grpSpPr>
        <p:sp>
          <p:nvSpPr>
            <p:cNvPr id="9" name="Rectángulo 8">
              <a:extLst>
                <a:ext uri="{FF2B5EF4-FFF2-40B4-BE49-F238E27FC236}">
                  <a16:creationId xmlns:a16="http://schemas.microsoft.com/office/drawing/2014/main" id="{872904E2-13B0-4257-A30A-2274C6AE1D1B}"/>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1" name="Gráfico 10">
              <a:extLst>
                <a:ext uri="{FF2B5EF4-FFF2-40B4-BE49-F238E27FC236}">
                  <a16:creationId xmlns:a16="http://schemas.microsoft.com/office/drawing/2014/main" id="{6B2C4CBD-E801-4C7E-90C2-FB975F124EE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grpSp>
      <p:pic>
        <p:nvPicPr>
          <p:cNvPr id="12" name="Imagen 7">
            <a:extLst>
              <a:ext uri="{FF2B5EF4-FFF2-40B4-BE49-F238E27FC236}">
                <a16:creationId xmlns:a16="http://schemas.microsoft.com/office/drawing/2014/main" id="{D4641397-4653-404D-8BF6-0BBE7A4FD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41" r="3336" b="13521"/>
          <a:stretch/>
        </p:blipFill>
        <p:spPr bwMode="auto">
          <a:xfrm>
            <a:off x="765507" y="4775757"/>
            <a:ext cx="5089102" cy="326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AutoShape 11" descr="Cómo gestionar tu comunicación no verbal en una entrevista de trabajo">
            <a:extLst>
              <a:ext uri="{FF2B5EF4-FFF2-40B4-BE49-F238E27FC236}">
                <a16:creationId xmlns:a16="http://schemas.microsoft.com/office/drawing/2014/main" id="{E582DB87-D572-4F44-85EC-98FFD0FF7951}"/>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68614" name="Imagen 6">
            <a:extLst>
              <a:ext uri="{FF2B5EF4-FFF2-40B4-BE49-F238E27FC236}">
                <a16:creationId xmlns:a16="http://schemas.microsoft.com/office/drawing/2014/main" id="{2099F717-CF34-484D-A610-69371A806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24" r="34235" b="73360"/>
          <a:stretch/>
        </p:blipFill>
        <p:spPr bwMode="auto">
          <a:xfrm>
            <a:off x="2285951" y="951956"/>
            <a:ext cx="2447488" cy="18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1">
            <a:extLst>
              <a:ext uri="{FF2B5EF4-FFF2-40B4-BE49-F238E27FC236}">
                <a16:creationId xmlns:a16="http://schemas.microsoft.com/office/drawing/2014/main" id="{1F5B142A-BFD9-442B-9A64-13AFB26D873A}"/>
              </a:ext>
            </a:extLst>
          </p:cNvPr>
          <p:cNvSpPr>
            <a:spLocks noGrp="1"/>
          </p:cNvSpPr>
          <p:nvPr>
            <p:ph type="title"/>
          </p:nvPr>
        </p:nvSpPr>
        <p:spPr>
          <a:xfrm>
            <a:off x="1206586" y="2783912"/>
            <a:ext cx="4327940" cy="1698032"/>
          </a:xfrm>
        </p:spPr>
        <p:txBody>
          <a:bodyPr/>
          <a:lstStyle/>
          <a:p>
            <a:r>
              <a:rPr lang="es-ES" altLang="en-US" sz="1600" dirty="0">
                <a:latin typeface="Open Sans" panose="020B0606030504020204" pitchFamily="34" charset="0"/>
                <a:ea typeface="Open Sans" panose="020B0606030504020204" pitchFamily="34" charset="0"/>
                <a:cs typeface="Open Sans" panose="020B0606030504020204" pitchFamily="34" charset="0"/>
              </a:rPr>
              <a:t>(No. 6.1)</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División 6.1</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b="1" dirty="0">
                <a:latin typeface="Open Sans" panose="020B0606030504020204" pitchFamily="34" charset="0"/>
                <a:ea typeface="Open Sans" panose="020B0606030504020204" pitchFamily="34" charset="0"/>
                <a:cs typeface="Open Sans" panose="020B0606030504020204" pitchFamily="34" charset="0"/>
              </a:rPr>
              <a:t>Sustancias Tóxicas</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Símbolo (calavera y tibias cruzadas): Negro.</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Fondo: blanco</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Cifra “6” en el Angulo inferior</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ítulo 1">
            <a:extLst>
              <a:ext uri="{FF2B5EF4-FFF2-40B4-BE49-F238E27FC236}">
                <a16:creationId xmlns:a16="http://schemas.microsoft.com/office/drawing/2014/main" id="{167CFBCD-BE1D-41C7-B1D8-FC64D594278F}"/>
              </a:ext>
            </a:extLst>
          </p:cNvPr>
          <p:cNvSpPr txBox="1">
            <a:spLocks/>
          </p:cNvSpPr>
          <p:nvPr/>
        </p:nvSpPr>
        <p:spPr bwMode="auto">
          <a:xfrm>
            <a:off x="657435" y="6477565"/>
            <a:ext cx="5543128" cy="189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lvl1pPr algn="ctr" defTabSz="597686" rtl="0" eaLnBrk="0" fontAlgn="base" hangingPunct="0">
              <a:spcBef>
                <a:spcPct val="0"/>
              </a:spcBef>
              <a:spcAft>
                <a:spcPct val="0"/>
              </a:spcAft>
              <a:defRPr sz="5765" kern="1200">
                <a:solidFill>
                  <a:schemeClr val="tx1"/>
                </a:solidFill>
                <a:latin typeface="+mj-lt"/>
                <a:ea typeface="MS PGothic" pitchFamily="34" charset="-128"/>
                <a:cs typeface="+mj-cs"/>
              </a:defRPr>
            </a:lvl1pPr>
            <a:lvl2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2pPr>
            <a:lvl3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3pPr>
            <a:lvl4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4pPr>
            <a:lvl5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5pPr>
            <a:lvl6pPr marL="537918" algn="ctr" defTabSz="597686" rtl="0" fontAlgn="base">
              <a:spcBef>
                <a:spcPct val="0"/>
              </a:spcBef>
              <a:spcAft>
                <a:spcPct val="0"/>
              </a:spcAft>
              <a:defRPr sz="5765">
                <a:solidFill>
                  <a:schemeClr val="tx1"/>
                </a:solidFill>
                <a:latin typeface="Calibri" pitchFamily="34" charset="0"/>
                <a:ea typeface="MS PGothic" pitchFamily="34" charset="-128"/>
              </a:defRPr>
            </a:lvl6pPr>
            <a:lvl7pPr marL="1075835" algn="ctr" defTabSz="597686" rtl="0" fontAlgn="base">
              <a:spcBef>
                <a:spcPct val="0"/>
              </a:spcBef>
              <a:spcAft>
                <a:spcPct val="0"/>
              </a:spcAft>
              <a:defRPr sz="5765">
                <a:solidFill>
                  <a:schemeClr val="tx1"/>
                </a:solidFill>
                <a:latin typeface="Calibri" pitchFamily="34" charset="0"/>
                <a:ea typeface="MS PGothic" pitchFamily="34" charset="-128"/>
              </a:defRPr>
            </a:lvl7pPr>
            <a:lvl8pPr marL="1613753" algn="ctr" defTabSz="597686" rtl="0" fontAlgn="base">
              <a:spcBef>
                <a:spcPct val="0"/>
              </a:spcBef>
              <a:spcAft>
                <a:spcPct val="0"/>
              </a:spcAft>
              <a:defRPr sz="5765">
                <a:solidFill>
                  <a:schemeClr val="tx1"/>
                </a:solidFill>
                <a:latin typeface="Calibri" pitchFamily="34" charset="0"/>
                <a:ea typeface="MS PGothic" pitchFamily="34" charset="-128"/>
              </a:defRPr>
            </a:lvl8pPr>
            <a:lvl9pPr marL="2151671" algn="ctr" defTabSz="597686" rtl="0" fontAlgn="base">
              <a:spcBef>
                <a:spcPct val="0"/>
              </a:spcBef>
              <a:spcAft>
                <a:spcPct val="0"/>
              </a:spcAft>
              <a:defRPr sz="5765">
                <a:solidFill>
                  <a:schemeClr val="tx1"/>
                </a:solidFill>
                <a:latin typeface="Calibri" pitchFamily="34" charset="0"/>
                <a:ea typeface="MS PGothic" pitchFamily="34" charset="-128"/>
              </a:defRPr>
            </a:lvl9pPr>
          </a:lstStyle>
          <a:p>
            <a:r>
              <a:rPr lang="es-ES" altLang="en-US" sz="1600" dirty="0">
                <a:latin typeface="Open Sans" panose="020B0606030504020204" pitchFamily="34" charset="0"/>
                <a:ea typeface="Open Sans" panose="020B0606030504020204" pitchFamily="34" charset="0"/>
                <a:cs typeface="Open Sans" panose="020B0606030504020204" pitchFamily="34" charset="0"/>
              </a:rPr>
              <a:t>(No. 6.2)</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División 6.2</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b="1" dirty="0">
                <a:latin typeface="Open Sans" panose="020B0606030504020204" pitchFamily="34" charset="0"/>
                <a:ea typeface="Open Sans" panose="020B0606030504020204" pitchFamily="34" charset="0"/>
                <a:cs typeface="Open Sans" panose="020B0606030504020204" pitchFamily="34" charset="0"/>
              </a:rPr>
              <a:t>Sustancias Infecciosas</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Símbolo (3 ½ lunas sobre un circulo y leyendas): Negro.</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Fondo: blanco</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Cifra “6” en el Angulo inferior</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Imagen 6">
            <a:extLst>
              <a:ext uri="{FF2B5EF4-FFF2-40B4-BE49-F238E27FC236}">
                <a16:creationId xmlns:a16="http://schemas.microsoft.com/office/drawing/2014/main" id="{E746EAC1-FC4C-4767-8F1D-A91A9B8A0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64" t="51222" r="39059" b="23653"/>
          <a:stretch/>
        </p:blipFill>
        <p:spPr bwMode="auto">
          <a:xfrm>
            <a:off x="2284779" y="4666839"/>
            <a:ext cx="2240313" cy="193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o 22">
            <a:extLst>
              <a:ext uri="{FF2B5EF4-FFF2-40B4-BE49-F238E27FC236}">
                <a16:creationId xmlns:a16="http://schemas.microsoft.com/office/drawing/2014/main" id="{012430E6-A80E-42C0-8149-676B9E02663F}"/>
              </a:ext>
            </a:extLst>
          </p:cNvPr>
          <p:cNvGrpSpPr/>
          <p:nvPr/>
        </p:nvGrpSpPr>
        <p:grpSpPr>
          <a:xfrm>
            <a:off x="-11723" y="11723"/>
            <a:ext cx="6858000" cy="9132277"/>
            <a:chOff x="0" y="11723"/>
            <a:chExt cx="6858000" cy="9132277"/>
          </a:xfrm>
        </p:grpSpPr>
        <p:pic>
          <p:nvPicPr>
            <p:cNvPr id="24" name="Gráfico 23">
              <a:extLst>
                <a:ext uri="{FF2B5EF4-FFF2-40B4-BE49-F238E27FC236}">
                  <a16:creationId xmlns:a16="http://schemas.microsoft.com/office/drawing/2014/main" id="{7A993DAE-7F75-4F6B-B91F-2C3A89056D8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25" name="Gráfico 24">
              <a:extLst>
                <a:ext uri="{FF2B5EF4-FFF2-40B4-BE49-F238E27FC236}">
                  <a16:creationId xmlns:a16="http://schemas.microsoft.com/office/drawing/2014/main" id="{61F9F46B-4D55-4C44-B7B1-84449DC588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26" name="Rectángulo 25">
              <a:extLst>
                <a:ext uri="{FF2B5EF4-FFF2-40B4-BE49-F238E27FC236}">
                  <a16:creationId xmlns:a16="http://schemas.microsoft.com/office/drawing/2014/main" id="{42B08456-125E-4D7D-9F9C-A15202F89561}"/>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11" descr="Cómo gestionar tu comunicación no verbal en una entrevista de trabajo">
            <a:extLst>
              <a:ext uri="{FF2B5EF4-FFF2-40B4-BE49-F238E27FC236}">
                <a16:creationId xmlns:a16="http://schemas.microsoft.com/office/drawing/2014/main" id="{B2291D15-540D-4660-9322-F71ED3B9E659}"/>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grpSp>
        <p:nvGrpSpPr>
          <p:cNvPr id="8" name="Grupo 7">
            <a:extLst>
              <a:ext uri="{FF2B5EF4-FFF2-40B4-BE49-F238E27FC236}">
                <a16:creationId xmlns:a16="http://schemas.microsoft.com/office/drawing/2014/main" id="{DB62EBBF-FC7E-4C92-BAC3-6AE0FDBAD3AC}"/>
              </a:ext>
            </a:extLst>
          </p:cNvPr>
          <p:cNvGrpSpPr/>
          <p:nvPr/>
        </p:nvGrpSpPr>
        <p:grpSpPr>
          <a:xfrm>
            <a:off x="-9423" y="-25469"/>
            <a:ext cx="6869723" cy="9181192"/>
            <a:chOff x="-21455" y="-25469"/>
            <a:chExt cx="6869723" cy="9181192"/>
          </a:xfrm>
        </p:grpSpPr>
        <p:sp>
          <p:nvSpPr>
            <p:cNvPr id="9" name="Rectángulo 8">
              <a:extLst>
                <a:ext uri="{FF2B5EF4-FFF2-40B4-BE49-F238E27FC236}">
                  <a16:creationId xmlns:a16="http://schemas.microsoft.com/office/drawing/2014/main" id="{353CD9E3-664F-469B-8DCB-9683CEDA47CF}"/>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1" name="Gráfico 10">
              <a:extLst>
                <a:ext uri="{FF2B5EF4-FFF2-40B4-BE49-F238E27FC236}">
                  <a16:creationId xmlns:a16="http://schemas.microsoft.com/office/drawing/2014/main" id="{F9965D89-6A30-4C20-ADE9-5360F5F4DD4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grpSp>
      <p:sp>
        <p:nvSpPr>
          <p:cNvPr id="12" name="Título 1">
            <a:extLst>
              <a:ext uri="{FF2B5EF4-FFF2-40B4-BE49-F238E27FC236}">
                <a16:creationId xmlns:a16="http://schemas.microsoft.com/office/drawing/2014/main" id="{6DCC5B7B-CDF7-4B88-AFD9-A4F4396E4788}"/>
              </a:ext>
            </a:extLst>
          </p:cNvPr>
          <p:cNvSpPr>
            <a:spLocks noGrp="1"/>
          </p:cNvSpPr>
          <p:nvPr>
            <p:ph type="title"/>
          </p:nvPr>
        </p:nvSpPr>
        <p:spPr>
          <a:xfrm>
            <a:off x="3288311" y="1453454"/>
            <a:ext cx="2856640" cy="2004657"/>
          </a:xfrm>
        </p:spPr>
        <p:txBody>
          <a:bodyPr/>
          <a:lstStyle/>
          <a:p>
            <a:r>
              <a:rPr lang="es-ES" altLang="en-US" sz="1400" dirty="0">
                <a:latin typeface="Open Sans" panose="020B0606030504020204" pitchFamily="34" charset="0"/>
                <a:ea typeface="Open Sans" panose="020B0606030504020204" pitchFamily="34" charset="0"/>
                <a:cs typeface="Open Sans" panose="020B0606030504020204" pitchFamily="34" charset="0"/>
              </a:rPr>
              <a:t>(No. 7A)</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Categoría I -Blanca</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Símbolo (</a:t>
            </a:r>
            <a:r>
              <a:rPr lang="es-ES" altLang="en-US" sz="1400" dirty="0" err="1">
                <a:latin typeface="Open Sans" panose="020B0606030504020204" pitchFamily="34" charset="0"/>
                <a:ea typeface="Open Sans" panose="020B0606030504020204" pitchFamily="34" charset="0"/>
                <a:cs typeface="Open Sans" panose="020B0606030504020204" pitchFamily="34" charset="0"/>
              </a:rPr>
              <a:t>trebol</a:t>
            </a:r>
            <a:r>
              <a:rPr lang="es-ES" altLang="en-US" sz="1400" dirty="0">
                <a:latin typeface="Open Sans" panose="020B0606030504020204" pitchFamily="34" charset="0"/>
                <a:ea typeface="Open Sans" panose="020B0606030504020204" pitchFamily="34" charset="0"/>
                <a:cs typeface="Open Sans" panose="020B0606030504020204" pitchFamily="34" charset="0"/>
              </a:rPr>
              <a:t> esquematizado): Negro.</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Fondo: blanco</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“RADIACTIVO”</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“CONTENIDO”</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“ACTIVIDAD”</a:t>
            </a:r>
            <a:br>
              <a:rPr lang="es-ES" altLang="en-US" sz="1400" dirty="0">
                <a:latin typeface="Open Sans" panose="020B0606030504020204" pitchFamily="34" charset="0"/>
                <a:ea typeface="Open Sans" panose="020B0606030504020204" pitchFamily="34" charset="0"/>
                <a:cs typeface="Open Sans" panose="020B0606030504020204" pitchFamily="34" charset="0"/>
              </a:rPr>
            </a:br>
            <a:r>
              <a:rPr lang="es-ES" altLang="en-US" sz="1400" dirty="0">
                <a:latin typeface="Open Sans" panose="020B0606030504020204" pitchFamily="34" charset="0"/>
                <a:ea typeface="Open Sans" panose="020B0606030504020204" pitchFamily="34" charset="0"/>
                <a:cs typeface="Open Sans" panose="020B0606030504020204" pitchFamily="34" charset="0"/>
              </a:rPr>
              <a:t>Cifra “7” en el Angulo inferior</a:t>
            </a:r>
            <a:endParaRPr lang="en-US" alt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ítulo 1">
            <a:extLst>
              <a:ext uri="{FF2B5EF4-FFF2-40B4-BE49-F238E27FC236}">
                <a16:creationId xmlns:a16="http://schemas.microsoft.com/office/drawing/2014/main" id="{29B2EFA6-02B7-4BFB-876A-946BEA8C6EE6}"/>
              </a:ext>
            </a:extLst>
          </p:cNvPr>
          <p:cNvSpPr txBox="1">
            <a:spLocks/>
          </p:cNvSpPr>
          <p:nvPr/>
        </p:nvSpPr>
        <p:spPr bwMode="auto">
          <a:xfrm>
            <a:off x="476109" y="5915207"/>
            <a:ext cx="5819856" cy="217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lvl1pPr algn="ctr" defTabSz="597686" rtl="0" eaLnBrk="0" fontAlgn="base" hangingPunct="0">
              <a:spcBef>
                <a:spcPct val="0"/>
              </a:spcBef>
              <a:spcAft>
                <a:spcPct val="0"/>
              </a:spcAft>
              <a:defRPr sz="5765" kern="1200">
                <a:solidFill>
                  <a:schemeClr val="tx1"/>
                </a:solidFill>
                <a:latin typeface="+mj-lt"/>
                <a:ea typeface="MS PGothic" pitchFamily="34" charset="-128"/>
                <a:cs typeface="+mj-cs"/>
              </a:defRPr>
            </a:lvl1pPr>
            <a:lvl2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2pPr>
            <a:lvl3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3pPr>
            <a:lvl4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4pPr>
            <a:lvl5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5pPr>
            <a:lvl6pPr marL="537918" algn="ctr" defTabSz="597686" rtl="0" fontAlgn="base">
              <a:spcBef>
                <a:spcPct val="0"/>
              </a:spcBef>
              <a:spcAft>
                <a:spcPct val="0"/>
              </a:spcAft>
              <a:defRPr sz="5765">
                <a:solidFill>
                  <a:schemeClr val="tx1"/>
                </a:solidFill>
                <a:latin typeface="Calibri" pitchFamily="34" charset="0"/>
                <a:ea typeface="MS PGothic" pitchFamily="34" charset="-128"/>
              </a:defRPr>
            </a:lvl6pPr>
            <a:lvl7pPr marL="1075835" algn="ctr" defTabSz="597686" rtl="0" fontAlgn="base">
              <a:spcBef>
                <a:spcPct val="0"/>
              </a:spcBef>
              <a:spcAft>
                <a:spcPct val="0"/>
              </a:spcAft>
              <a:defRPr sz="5765">
                <a:solidFill>
                  <a:schemeClr val="tx1"/>
                </a:solidFill>
                <a:latin typeface="Calibri" pitchFamily="34" charset="0"/>
                <a:ea typeface="MS PGothic" pitchFamily="34" charset="-128"/>
              </a:defRPr>
            </a:lvl7pPr>
            <a:lvl8pPr marL="1613753" algn="ctr" defTabSz="597686" rtl="0" fontAlgn="base">
              <a:spcBef>
                <a:spcPct val="0"/>
              </a:spcBef>
              <a:spcAft>
                <a:spcPct val="0"/>
              </a:spcAft>
              <a:defRPr sz="5765">
                <a:solidFill>
                  <a:schemeClr val="tx1"/>
                </a:solidFill>
                <a:latin typeface="Calibri" pitchFamily="34" charset="0"/>
                <a:ea typeface="MS PGothic" pitchFamily="34" charset="-128"/>
              </a:defRPr>
            </a:lvl8pPr>
            <a:lvl9pPr marL="2151671" algn="ctr" defTabSz="597686" rtl="0" fontAlgn="base">
              <a:spcBef>
                <a:spcPct val="0"/>
              </a:spcBef>
              <a:spcAft>
                <a:spcPct val="0"/>
              </a:spcAft>
              <a:defRPr sz="5765">
                <a:solidFill>
                  <a:schemeClr val="tx1"/>
                </a:solidFill>
                <a:latin typeface="Calibri" pitchFamily="34" charset="0"/>
                <a:ea typeface="MS PGothic" pitchFamily="34" charset="-128"/>
              </a:defRPr>
            </a:lvl9pPr>
          </a:lstStyle>
          <a:p>
            <a:r>
              <a:rPr lang="es-ES" altLang="en-US" sz="1600" dirty="0">
                <a:latin typeface="Open Sans" panose="020B0606030504020204" pitchFamily="34" charset="0"/>
                <a:ea typeface="Open Sans" panose="020B0606030504020204" pitchFamily="34" charset="0"/>
                <a:cs typeface="Open Sans" panose="020B0606030504020204" pitchFamily="34" charset="0"/>
              </a:rPr>
              <a:t>(</a:t>
            </a:r>
            <a:r>
              <a:rPr lang="es-ES" altLang="en-US" sz="1600" dirty="0" err="1">
                <a:latin typeface="Open Sans" panose="020B0606030504020204" pitchFamily="34" charset="0"/>
                <a:ea typeface="Open Sans" panose="020B0606030504020204" pitchFamily="34" charset="0"/>
                <a:cs typeface="Open Sans" panose="020B0606030504020204" pitchFamily="34" charset="0"/>
              </a:rPr>
              <a:t>Nº</a:t>
            </a:r>
            <a:r>
              <a:rPr lang="es-ES" altLang="en-US" sz="1600" dirty="0">
                <a:latin typeface="Open Sans" panose="020B0606030504020204" pitchFamily="34" charset="0"/>
                <a:ea typeface="Open Sans" panose="020B0606030504020204" pitchFamily="34" charset="0"/>
                <a:cs typeface="Open Sans" panose="020B0606030504020204" pitchFamily="34" charset="0"/>
              </a:rPr>
              <a:t> 7B) 	(</a:t>
            </a:r>
            <a:r>
              <a:rPr lang="es-ES" altLang="en-US" sz="1600" dirty="0" err="1">
                <a:latin typeface="Open Sans" panose="020B0606030504020204" pitchFamily="34" charset="0"/>
                <a:ea typeface="Open Sans" panose="020B0606030504020204" pitchFamily="34" charset="0"/>
                <a:cs typeface="Open Sans" panose="020B0606030504020204" pitchFamily="34" charset="0"/>
              </a:rPr>
              <a:t>Nº</a:t>
            </a:r>
            <a:r>
              <a:rPr lang="es-ES" altLang="en-US" sz="1600" dirty="0">
                <a:latin typeface="Open Sans" panose="020B0606030504020204" pitchFamily="34" charset="0"/>
                <a:ea typeface="Open Sans" panose="020B0606030504020204" pitchFamily="34" charset="0"/>
                <a:cs typeface="Open Sans" panose="020B0606030504020204" pitchFamily="34" charset="0"/>
              </a:rPr>
              <a:t> 7C)  </a:t>
            </a:r>
          </a:p>
          <a:p>
            <a:r>
              <a:rPr lang="es-ES" altLang="en-US" sz="1600" dirty="0">
                <a:latin typeface="Open Sans" panose="020B0606030504020204" pitchFamily="34" charset="0"/>
                <a:ea typeface="Open Sans" panose="020B0606030504020204" pitchFamily="34" charset="0"/>
                <a:cs typeface="Open Sans" panose="020B0606030504020204" pitchFamily="34" charset="0"/>
              </a:rPr>
              <a:t>Símbolo (</a:t>
            </a:r>
            <a:r>
              <a:rPr lang="es-ES" altLang="en-US" sz="1600" dirty="0" err="1">
                <a:latin typeface="Open Sans" panose="020B0606030504020204" pitchFamily="34" charset="0"/>
                <a:ea typeface="Open Sans" panose="020B0606030504020204" pitchFamily="34" charset="0"/>
                <a:cs typeface="Open Sans" panose="020B0606030504020204" pitchFamily="34" charset="0"/>
              </a:rPr>
              <a:t>trebol</a:t>
            </a:r>
            <a:r>
              <a:rPr lang="es-ES" altLang="en-US" sz="1600" dirty="0">
                <a:latin typeface="Open Sans" panose="020B0606030504020204" pitchFamily="34" charset="0"/>
                <a:ea typeface="Open Sans" panose="020B0606030504020204" pitchFamily="34" charset="0"/>
                <a:cs typeface="Open Sans" panose="020B0606030504020204" pitchFamily="34" charset="0"/>
              </a:rPr>
              <a:t>): Negro.</a:t>
            </a:r>
          </a:p>
          <a:p>
            <a:r>
              <a:rPr lang="es-ES" altLang="en-US" sz="1600" dirty="0">
                <a:latin typeface="Open Sans" panose="020B0606030504020204" pitchFamily="34" charset="0"/>
                <a:ea typeface="Open Sans" panose="020B0606030504020204" pitchFamily="34" charset="0"/>
                <a:cs typeface="Open Sans" panose="020B0606030504020204" pitchFamily="34" charset="0"/>
              </a:rPr>
              <a:t>Superior amarilla con borde blanco </a:t>
            </a:r>
            <a:r>
              <a:rPr lang="es-ES" altLang="en-US" sz="1600" dirty="0" err="1">
                <a:latin typeface="Open Sans" panose="020B0606030504020204" pitchFamily="34" charset="0"/>
                <a:ea typeface="Open Sans" panose="020B0606030504020204" pitchFamily="34" charset="0"/>
                <a:cs typeface="Open Sans" panose="020B0606030504020204" pitchFamily="34" charset="0"/>
              </a:rPr>
              <a:t>mitada</a:t>
            </a:r>
            <a:r>
              <a:rPr lang="es-ES" altLang="en-US" sz="1600" dirty="0">
                <a:latin typeface="Open Sans" panose="020B0606030504020204" pitchFamily="34" charset="0"/>
                <a:ea typeface="Open Sans" panose="020B0606030504020204" pitchFamily="34" charset="0"/>
                <a:cs typeface="Open Sans" panose="020B0606030504020204" pitchFamily="34" charset="0"/>
              </a:rPr>
              <a:t> inferior blanca</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Fondo: blanco</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En un recuadro de líneas negras “índice de transporte” la palabra “Radiactivo” ira seguida de:</a:t>
            </a:r>
          </a:p>
          <a:p>
            <a:r>
              <a:rPr lang="es-ES" altLang="en-US" sz="1600" dirty="0">
                <a:latin typeface="Open Sans" panose="020B0606030504020204" pitchFamily="34" charset="0"/>
                <a:ea typeface="Open Sans" panose="020B0606030504020204" pitchFamily="34" charset="0"/>
                <a:cs typeface="Open Sans" panose="020B0606030504020204" pitchFamily="34" charset="0"/>
              </a:rPr>
              <a:t>Dos rayas verticales rojas		Tres rayas verticales rojas</a:t>
            </a:r>
            <a:br>
              <a:rPr lang="es-ES" altLang="en-US" sz="1600" dirty="0">
                <a:latin typeface="Open Sans" panose="020B0606030504020204" pitchFamily="34" charset="0"/>
                <a:ea typeface="Open Sans" panose="020B0606030504020204" pitchFamily="34" charset="0"/>
                <a:cs typeface="Open Sans" panose="020B0606030504020204" pitchFamily="34" charset="0"/>
              </a:rPr>
            </a:br>
            <a:r>
              <a:rPr lang="es-ES" altLang="en-US" sz="1600" dirty="0">
                <a:latin typeface="Open Sans" panose="020B0606030504020204" pitchFamily="34" charset="0"/>
                <a:ea typeface="Open Sans" panose="020B0606030504020204" pitchFamily="34" charset="0"/>
                <a:cs typeface="Open Sans" panose="020B0606030504020204" pitchFamily="34" charset="0"/>
              </a:rPr>
              <a:t>Cifra “7” en el Angulo inferior</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Imagen 7">
            <a:extLst>
              <a:ext uri="{FF2B5EF4-FFF2-40B4-BE49-F238E27FC236}">
                <a16:creationId xmlns:a16="http://schemas.microsoft.com/office/drawing/2014/main" id="{67A79DAC-D694-4FCC-8E42-A182FCDB20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38" b="72530"/>
          <a:stretch/>
        </p:blipFill>
        <p:spPr bwMode="auto">
          <a:xfrm>
            <a:off x="367822" y="1263734"/>
            <a:ext cx="2856640" cy="217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7">
            <a:extLst>
              <a:ext uri="{FF2B5EF4-FFF2-40B4-BE49-F238E27FC236}">
                <a16:creationId xmlns:a16="http://schemas.microsoft.com/office/drawing/2014/main" id="{CB2E6D5D-23F1-4CA2-9EEB-F1376EFC30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457" r="5349" b="72530"/>
          <a:stretch/>
        </p:blipFill>
        <p:spPr bwMode="auto">
          <a:xfrm>
            <a:off x="1000287" y="3587668"/>
            <a:ext cx="4899797" cy="217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Marcador de contenido 2">
            <a:extLst>
              <a:ext uri="{FF2B5EF4-FFF2-40B4-BE49-F238E27FC236}">
                <a16:creationId xmlns:a16="http://schemas.microsoft.com/office/drawing/2014/main" id="{CC698024-69D9-4FC4-AA5B-487422EED7A1}"/>
              </a:ext>
            </a:extLst>
          </p:cNvPr>
          <p:cNvSpPr>
            <a:spLocks noGrp="1"/>
          </p:cNvSpPr>
          <p:nvPr>
            <p:ph idx="1"/>
          </p:nvPr>
        </p:nvSpPr>
        <p:spPr>
          <a:xfrm>
            <a:off x="500733" y="1324108"/>
            <a:ext cx="5806281" cy="3376848"/>
          </a:xfrm>
        </p:spPr>
        <p:txBody>
          <a:bodyPr/>
          <a:lstStyle/>
          <a:p>
            <a:pPr marL="0" indent="0" algn="just">
              <a:buNone/>
            </a:pPr>
            <a:r>
              <a:rPr lang="es-ES" altLang="en-US" sz="2000" b="1" dirty="0">
                <a:latin typeface="Open Sans" panose="020B0606030504020204" pitchFamily="34" charset="0"/>
                <a:ea typeface="Open Sans" panose="020B0606030504020204" pitchFamily="34" charset="0"/>
                <a:cs typeface="Open Sans" panose="020B0606030504020204" pitchFamily="34" charset="0"/>
              </a:rPr>
              <a:t>B. Forma del contenedor</a:t>
            </a:r>
          </a:p>
          <a:p>
            <a:pPr marL="0" indent="0" algn="just">
              <a:buNone/>
            </a:pPr>
            <a:endParaRPr lang="es-ES" altLang="en-US" sz="20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altLang="en-US" sz="2000" dirty="0">
                <a:latin typeface="Open Sans" panose="020B0606030504020204" pitchFamily="34" charset="0"/>
                <a:ea typeface="Open Sans" panose="020B0606030504020204" pitchFamily="34" charset="0"/>
                <a:cs typeface="Open Sans" panose="020B0606030504020204" pitchFamily="34" charset="0"/>
              </a:rPr>
              <a:t>Es posible sospechar o detectar de la presencia de MATPEL por medio de la apreciación de las formas, colores y diseños de los contenedores, sean fijos o de transporte, por su ubicación y por su uso. Estas características suelen responder a normas pero como no todas son de cumplimiento obligatorio la información no siempre es confiable.</a:t>
            </a: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Gráfico 7">
            <a:extLst>
              <a:ext uri="{FF2B5EF4-FFF2-40B4-BE49-F238E27FC236}">
                <a16:creationId xmlns:a16="http://schemas.microsoft.com/office/drawing/2014/main" id="{BE7FF7FE-DC9C-4EB3-A17C-2EFE914F969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0" y="0"/>
            <a:ext cx="6858000" cy="2917376"/>
          </a:xfrm>
          <a:prstGeom prst="rect">
            <a:avLst/>
          </a:prstGeom>
          <a:effectLst>
            <a:outerShdw blurRad="50800" dist="38100" dir="2700000" algn="tl" rotWithShape="0">
              <a:prstClr val="black">
                <a:alpha val="40000"/>
              </a:prstClr>
            </a:outerShdw>
          </a:effectLst>
        </p:spPr>
      </p:pic>
      <p:sp>
        <p:nvSpPr>
          <p:cNvPr id="7171" name="AutoShape 11" descr="Cómo gestionar tu comunicación no verbal en una entrevista de trabajo">
            <a:extLst>
              <a:ext uri="{FF2B5EF4-FFF2-40B4-BE49-F238E27FC236}">
                <a16:creationId xmlns:a16="http://schemas.microsoft.com/office/drawing/2014/main" id="{80FEBBFC-2FA9-43F8-975E-4A10640F8188}"/>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7175" name="Imagen 1">
            <a:extLst>
              <a:ext uri="{FF2B5EF4-FFF2-40B4-BE49-F238E27FC236}">
                <a16:creationId xmlns:a16="http://schemas.microsoft.com/office/drawing/2014/main" id="{FE9257C8-5584-43B8-B349-C21061BD89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999" y="4850762"/>
            <a:ext cx="5190878" cy="29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81B435AE-2183-4491-BB3D-8CB27011A7A5}"/>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AutoShape 11" descr="Cómo gestionar tu comunicación no verbal en una entrevista de trabajo">
            <a:extLst>
              <a:ext uri="{FF2B5EF4-FFF2-40B4-BE49-F238E27FC236}">
                <a16:creationId xmlns:a16="http://schemas.microsoft.com/office/drawing/2014/main" id="{AB088630-F5B4-46E1-9307-B7435AB77359}"/>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70662" name="Imagen 6">
            <a:extLst>
              <a:ext uri="{FF2B5EF4-FFF2-40B4-BE49-F238E27FC236}">
                <a16:creationId xmlns:a16="http://schemas.microsoft.com/office/drawing/2014/main" id="{A1A25F72-19B1-4F0A-8DB7-DD36EA7DF9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0" t="11632" r="62347" b="28652"/>
          <a:stretch/>
        </p:blipFill>
        <p:spPr bwMode="auto">
          <a:xfrm>
            <a:off x="468685" y="3674917"/>
            <a:ext cx="2153653" cy="217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6">
            <a:extLst>
              <a:ext uri="{FF2B5EF4-FFF2-40B4-BE49-F238E27FC236}">
                <a16:creationId xmlns:a16="http://schemas.microsoft.com/office/drawing/2014/main" id="{78EF62CA-C9B1-4089-8275-FB74D4514C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37" t="11614" r="4721" b="28671"/>
          <a:stretch/>
        </p:blipFill>
        <p:spPr bwMode="auto">
          <a:xfrm>
            <a:off x="426575" y="6045869"/>
            <a:ext cx="2310063" cy="217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1">
            <a:extLst>
              <a:ext uri="{FF2B5EF4-FFF2-40B4-BE49-F238E27FC236}">
                <a16:creationId xmlns:a16="http://schemas.microsoft.com/office/drawing/2014/main" id="{47DE9764-F438-4141-8C29-6D588A1086AF}"/>
              </a:ext>
            </a:extLst>
          </p:cNvPr>
          <p:cNvSpPr>
            <a:spLocks noGrp="1"/>
          </p:cNvSpPr>
          <p:nvPr>
            <p:ph type="title"/>
          </p:nvPr>
        </p:nvSpPr>
        <p:spPr>
          <a:xfrm>
            <a:off x="2806783" y="3926791"/>
            <a:ext cx="3774490" cy="1698032"/>
          </a:xfrm>
        </p:spPr>
        <p:txBody>
          <a:bodyPr/>
          <a:lstStyle/>
          <a:p>
            <a:r>
              <a:rPr lang="es-ES" altLang="en-US" sz="1500" b="1" dirty="0">
                <a:latin typeface="Open Sans" panose="020B0606030504020204" pitchFamily="34" charset="0"/>
                <a:ea typeface="Open Sans" panose="020B0606030504020204" pitchFamily="34" charset="0"/>
                <a:cs typeface="Open Sans" panose="020B0606030504020204" pitchFamily="34" charset="0"/>
              </a:rPr>
              <a:t>Clase 8 Sustancias corrosivas</a:t>
            </a:r>
            <a:br>
              <a:rPr lang="es-ES" altLang="en-US" sz="1500" b="1"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(No. 8)</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Símbolo (liquido goteando de dos tubos de ensayo sobre una mano y un metal): Negro.</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Fondo: blanco en la mitad superior inferior</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Cifra “6” en blanco, en el Angulo inferior</a:t>
            </a:r>
            <a:endParaRPr lang="en-US" alt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ítulo 1">
            <a:extLst>
              <a:ext uri="{FF2B5EF4-FFF2-40B4-BE49-F238E27FC236}">
                <a16:creationId xmlns:a16="http://schemas.microsoft.com/office/drawing/2014/main" id="{C71642BC-C09E-416B-AE36-77AE139A33B9}"/>
              </a:ext>
            </a:extLst>
          </p:cNvPr>
          <p:cNvSpPr txBox="1">
            <a:spLocks/>
          </p:cNvSpPr>
          <p:nvPr/>
        </p:nvSpPr>
        <p:spPr bwMode="auto">
          <a:xfrm>
            <a:off x="3011320" y="6278049"/>
            <a:ext cx="3341351" cy="18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lvl1pPr algn="ctr" defTabSz="597686" rtl="0" eaLnBrk="0" fontAlgn="base" hangingPunct="0">
              <a:spcBef>
                <a:spcPct val="0"/>
              </a:spcBef>
              <a:spcAft>
                <a:spcPct val="0"/>
              </a:spcAft>
              <a:defRPr sz="5765" kern="1200">
                <a:solidFill>
                  <a:schemeClr val="tx1"/>
                </a:solidFill>
                <a:latin typeface="+mj-lt"/>
                <a:ea typeface="MS PGothic" pitchFamily="34" charset="-128"/>
                <a:cs typeface="+mj-cs"/>
              </a:defRPr>
            </a:lvl1pPr>
            <a:lvl2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2pPr>
            <a:lvl3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3pPr>
            <a:lvl4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4pPr>
            <a:lvl5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5pPr>
            <a:lvl6pPr marL="537918" algn="ctr" defTabSz="597686" rtl="0" fontAlgn="base">
              <a:spcBef>
                <a:spcPct val="0"/>
              </a:spcBef>
              <a:spcAft>
                <a:spcPct val="0"/>
              </a:spcAft>
              <a:defRPr sz="5765">
                <a:solidFill>
                  <a:schemeClr val="tx1"/>
                </a:solidFill>
                <a:latin typeface="Calibri" pitchFamily="34" charset="0"/>
                <a:ea typeface="MS PGothic" pitchFamily="34" charset="-128"/>
              </a:defRPr>
            </a:lvl6pPr>
            <a:lvl7pPr marL="1075835" algn="ctr" defTabSz="597686" rtl="0" fontAlgn="base">
              <a:spcBef>
                <a:spcPct val="0"/>
              </a:spcBef>
              <a:spcAft>
                <a:spcPct val="0"/>
              </a:spcAft>
              <a:defRPr sz="5765">
                <a:solidFill>
                  <a:schemeClr val="tx1"/>
                </a:solidFill>
                <a:latin typeface="Calibri" pitchFamily="34" charset="0"/>
                <a:ea typeface="MS PGothic" pitchFamily="34" charset="-128"/>
              </a:defRPr>
            </a:lvl7pPr>
            <a:lvl8pPr marL="1613753" algn="ctr" defTabSz="597686" rtl="0" fontAlgn="base">
              <a:spcBef>
                <a:spcPct val="0"/>
              </a:spcBef>
              <a:spcAft>
                <a:spcPct val="0"/>
              </a:spcAft>
              <a:defRPr sz="5765">
                <a:solidFill>
                  <a:schemeClr val="tx1"/>
                </a:solidFill>
                <a:latin typeface="Calibri" pitchFamily="34" charset="0"/>
                <a:ea typeface="MS PGothic" pitchFamily="34" charset="-128"/>
              </a:defRPr>
            </a:lvl8pPr>
            <a:lvl9pPr marL="2151671" algn="ctr" defTabSz="597686" rtl="0" fontAlgn="base">
              <a:spcBef>
                <a:spcPct val="0"/>
              </a:spcBef>
              <a:spcAft>
                <a:spcPct val="0"/>
              </a:spcAft>
              <a:defRPr sz="5765">
                <a:solidFill>
                  <a:schemeClr val="tx1"/>
                </a:solidFill>
                <a:latin typeface="Calibri" pitchFamily="34" charset="0"/>
                <a:ea typeface="MS PGothic" pitchFamily="34" charset="-128"/>
              </a:defRPr>
            </a:lvl9pPr>
          </a:lstStyle>
          <a:p>
            <a:r>
              <a:rPr lang="es-ES" altLang="en-US" sz="1500" b="1" dirty="0">
                <a:latin typeface="Open Sans" panose="020B0606030504020204" pitchFamily="34" charset="0"/>
                <a:ea typeface="Open Sans" panose="020B0606030504020204" pitchFamily="34" charset="0"/>
                <a:cs typeface="Open Sans" panose="020B0606030504020204" pitchFamily="34" charset="0"/>
              </a:rPr>
              <a:t>Clase 9 </a:t>
            </a:r>
          </a:p>
          <a:p>
            <a:r>
              <a:rPr lang="es-ES" altLang="en-US" sz="1500" b="1" dirty="0">
                <a:latin typeface="Open Sans" panose="020B0606030504020204" pitchFamily="34" charset="0"/>
                <a:ea typeface="Open Sans" panose="020B0606030504020204" pitchFamily="34" charset="0"/>
                <a:cs typeface="Open Sans" panose="020B0606030504020204" pitchFamily="34" charset="0"/>
              </a:rPr>
              <a:t>Sustancias peligrosas varios</a:t>
            </a:r>
          </a:p>
          <a:p>
            <a:r>
              <a:rPr lang="es-ES" altLang="en-US" sz="1500" dirty="0">
                <a:latin typeface="Open Sans" panose="020B0606030504020204" pitchFamily="34" charset="0"/>
                <a:ea typeface="Open Sans" panose="020B0606030504020204" pitchFamily="34" charset="0"/>
                <a:cs typeface="Open Sans" panose="020B0606030504020204" pitchFamily="34" charset="0"/>
              </a:rPr>
              <a:t>(No. 9)</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Símbolo (7 franjas verticales en la mitad superior): Negro.</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Fondo: blanco</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Cifra “9” en blanco, en el Angulo inferior</a:t>
            </a:r>
            <a:endParaRPr lang="en-US" altLang="en-US" sz="15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Imagen 7">
            <a:extLst>
              <a:ext uri="{FF2B5EF4-FFF2-40B4-BE49-F238E27FC236}">
                <a16:creationId xmlns:a16="http://schemas.microsoft.com/office/drawing/2014/main" id="{867A8CA4-A2F2-4ACE-A300-4055774CC7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2" t="58457" r="36825" b="17250"/>
          <a:stretch/>
        </p:blipFill>
        <p:spPr bwMode="auto">
          <a:xfrm>
            <a:off x="318287" y="1274889"/>
            <a:ext cx="2452491" cy="204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a:extLst>
              <a:ext uri="{FF2B5EF4-FFF2-40B4-BE49-F238E27FC236}">
                <a16:creationId xmlns:a16="http://schemas.microsoft.com/office/drawing/2014/main" id="{551915F1-2382-478E-94C8-4077F0DA5D62}"/>
              </a:ext>
            </a:extLst>
          </p:cNvPr>
          <p:cNvSpPr txBox="1">
            <a:spLocks/>
          </p:cNvSpPr>
          <p:nvPr/>
        </p:nvSpPr>
        <p:spPr bwMode="auto">
          <a:xfrm>
            <a:off x="2914527" y="1497873"/>
            <a:ext cx="3558461" cy="18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lvl1pPr algn="ctr" defTabSz="597686" rtl="0" eaLnBrk="0" fontAlgn="base" hangingPunct="0">
              <a:spcBef>
                <a:spcPct val="0"/>
              </a:spcBef>
              <a:spcAft>
                <a:spcPct val="0"/>
              </a:spcAft>
              <a:defRPr sz="5765" kern="1200">
                <a:solidFill>
                  <a:schemeClr val="tx1"/>
                </a:solidFill>
                <a:latin typeface="+mj-lt"/>
                <a:ea typeface="MS PGothic" pitchFamily="34" charset="-128"/>
                <a:cs typeface="+mj-cs"/>
              </a:defRPr>
            </a:lvl1pPr>
            <a:lvl2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2pPr>
            <a:lvl3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3pPr>
            <a:lvl4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4pPr>
            <a:lvl5pPr algn="ctr" defTabSz="597686" rtl="0" eaLnBrk="0" fontAlgn="base" hangingPunct="0">
              <a:spcBef>
                <a:spcPct val="0"/>
              </a:spcBef>
              <a:spcAft>
                <a:spcPct val="0"/>
              </a:spcAft>
              <a:defRPr sz="5765">
                <a:solidFill>
                  <a:schemeClr val="tx1"/>
                </a:solidFill>
                <a:latin typeface="Calibri" pitchFamily="34" charset="0"/>
                <a:ea typeface="MS PGothic" pitchFamily="34" charset="-128"/>
              </a:defRPr>
            </a:lvl5pPr>
            <a:lvl6pPr marL="537918" algn="ctr" defTabSz="597686" rtl="0" fontAlgn="base">
              <a:spcBef>
                <a:spcPct val="0"/>
              </a:spcBef>
              <a:spcAft>
                <a:spcPct val="0"/>
              </a:spcAft>
              <a:defRPr sz="5765">
                <a:solidFill>
                  <a:schemeClr val="tx1"/>
                </a:solidFill>
                <a:latin typeface="Calibri" pitchFamily="34" charset="0"/>
                <a:ea typeface="MS PGothic" pitchFamily="34" charset="-128"/>
              </a:defRPr>
            </a:lvl6pPr>
            <a:lvl7pPr marL="1075835" algn="ctr" defTabSz="597686" rtl="0" fontAlgn="base">
              <a:spcBef>
                <a:spcPct val="0"/>
              </a:spcBef>
              <a:spcAft>
                <a:spcPct val="0"/>
              </a:spcAft>
              <a:defRPr sz="5765">
                <a:solidFill>
                  <a:schemeClr val="tx1"/>
                </a:solidFill>
                <a:latin typeface="Calibri" pitchFamily="34" charset="0"/>
                <a:ea typeface="MS PGothic" pitchFamily="34" charset="-128"/>
              </a:defRPr>
            </a:lvl7pPr>
            <a:lvl8pPr marL="1613753" algn="ctr" defTabSz="597686" rtl="0" fontAlgn="base">
              <a:spcBef>
                <a:spcPct val="0"/>
              </a:spcBef>
              <a:spcAft>
                <a:spcPct val="0"/>
              </a:spcAft>
              <a:defRPr sz="5765">
                <a:solidFill>
                  <a:schemeClr val="tx1"/>
                </a:solidFill>
                <a:latin typeface="Calibri" pitchFamily="34" charset="0"/>
                <a:ea typeface="MS PGothic" pitchFamily="34" charset="-128"/>
              </a:defRPr>
            </a:lvl8pPr>
            <a:lvl9pPr marL="2151671" algn="ctr" defTabSz="597686" rtl="0" fontAlgn="base">
              <a:spcBef>
                <a:spcPct val="0"/>
              </a:spcBef>
              <a:spcAft>
                <a:spcPct val="0"/>
              </a:spcAft>
              <a:defRPr sz="5765">
                <a:solidFill>
                  <a:schemeClr val="tx1"/>
                </a:solidFill>
                <a:latin typeface="Calibri" pitchFamily="34" charset="0"/>
                <a:ea typeface="MS PGothic" pitchFamily="34" charset="-128"/>
              </a:defRPr>
            </a:lvl9pPr>
          </a:lstStyle>
          <a:p>
            <a:r>
              <a:rPr lang="es-ES" altLang="en-US" sz="1500" b="1" dirty="0">
                <a:latin typeface="Open Sans" panose="020B0606030504020204" pitchFamily="34" charset="0"/>
                <a:ea typeface="Open Sans" panose="020B0606030504020204" pitchFamily="34" charset="0"/>
                <a:cs typeface="Open Sans" panose="020B0606030504020204" pitchFamily="34" charset="0"/>
              </a:rPr>
              <a:t>Material fisionable en la clase 7</a:t>
            </a:r>
            <a:br>
              <a:rPr lang="es-ES" altLang="en-US" sz="1500" b="1"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(No. 7E)</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Fondo: blanco</a:t>
            </a:r>
          </a:p>
          <a:p>
            <a:r>
              <a:rPr lang="es-ES" altLang="en-US" sz="1500" dirty="0">
                <a:latin typeface="Open Sans" panose="020B0606030504020204" pitchFamily="34" charset="0"/>
                <a:ea typeface="Open Sans" panose="020B0606030504020204" pitchFamily="34" charset="0"/>
                <a:cs typeface="Open Sans" panose="020B0606030504020204" pitchFamily="34" charset="0"/>
              </a:rPr>
              <a:t>En un recuadro de líneas en la mitad inferior de la etiqueta “INDICE DE SEGURIDAD CON RESPECTO A LA CRITICIDAD”</a:t>
            </a:r>
            <a:br>
              <a:rPr lang="es-ES" altLang="en-US" sz="1500" dirty="0">
                <a:latin typeface="Open Sans" panose="020B0606030504020204" pitchFamily="34" charset="0"/>
                <a:ea typeface="Open Sans" panose="020B0606030504020204" pitchFamily="34" charset="0"/>
                <a:cs typeface="Open Sans" panose="020B0606030504020204" pitchFamily="34" charset="0"/>
              </a:rPr>
            </a:br>
            <a:r>
              <a:rPr lang="es-ES" altLang="en-US" sz="1500" dirty="0">
                <a:latin typeface="Open Sans" panose="020B0606030504020204" pitchFamily="34" charset="0"/>
                <a:ea typeface="Open Sans" panose="020B0606030504020204" pitchFamily="34" charset="0"/>
                <a:cs typeface="Open Sans" panose="020B0606030504020204" pitchFamily="34" charset="0"/>
              </a:rPr>
              <a:t>Cifra “7” en el Angulo inferior</a:t>
            </a:r>
            <a:endParaRPr lang="en-US" altLang="en-US" sz="15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upo 24">
            <a:extLst>
              <a:ext uri="{FF2B5EF4-FFF2-40B4-BE49-F238E27FC236}">
                <a16:creationId xmlns:a16="http://schemas.microsoft.com/office/drawing/2014/main" id="{CE665393-660F-46BE-91BC-8FA24DC1073B}"/>
              </a:ext>
            </a:extLst>
          </p:cNvPr>
          <p:cNvGrpSpPr/>
          <p:nvPr/>
        </p:nvGrpSpPr>
        <p:grpSpPr>
          <a:xfrm>
            <a:off x="-11723" y="11723"/>
            <a:ext cx="6858000" cy="9132277"/>
            <a:chOff x="0" y="11723"/>
            <a:chExt cx="6858000" cy="9132277"/>
          </a:xfrm>
        </p:grpSpPr>
        <p:pic>
          <p:nvPicPr>
            <p:cNvPr id="26" name="Gráfico 25">
              <a:extLst>
                <a:ext uri="{FF2B5EF4-FFF2-40B4-BE49-F238E27FC236}">
                  <a16:creationId xmlns:a16="http://schemas.microsoft.com/office/drawing/2014/main" id="{09A57590-770D-4C28-B659-AB3E1CBC783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27" name="Gráfico 26">
              <a:extLst>
                <a:ext uri="{FF2B5EF4-FFF2-40B4-BE49-F238E27FC236}">
                  <a16:creationId xmlns:a16="http://schemas.microsoft.com/office/drawing/2014/main" id="{14502575-6F57-4E82-8192-1BD5A2476B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2493" y="273972"/>
              <a:ext cx="1650489" cy="464582"/>
            </a:xfrm>
            <a:prstGeom prst="rect">
              <a:avLst/>
            </a:prstGeom>
          </p:spPr>
        </p:pic>
        <p:sp>
          <p:nvSpPr>
            <p:cNvPr id="28" name="Rectángulo 27">
              <a:extLst>
                <a:ext uri="{FF2B5EF4-FFF2-40B4-BE49-F238E27FC236}">
                  <a16:creationId xmlns:a16="http://schemas.microsoft.com/office/drawing/2014/main" id="{B5B67108-3855-40C4-85E4-045EB376EE91}"/>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AutoShape 11" descr="Cómo gestionar tu comunicación no verbal en una entrevista de trabajo">
            <a:extLst>
              <a:ext uri="{FF2B5EF4-FFF2-40B4-BE49-F238E27FC236}">
                <a16:creationId xmlns:a16="http://schemas.microsoft.com/office/drawing/2014/main" id="{2413D8ED-CA77-48D3-9E7D-874921B574F7}"/>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sp>
        <p:nvSpPr>
          <p:cNvPr id="71685" name="Título 1">
            <a:extLst>
              <a:ext uri="{FF2B5EF4-FFF2-40B4-BE49-F238E27FC236}">
                <a16:creationId xmlns:a16="http://schemas.microsoft.com/office/drawing/2014/main" id="{1BD7A5D2-D8B9-4433-9D3F-EA4AF4FE31F3}"/>
              </a:ext>
            </a:extLst>
          </p:cNvPr>
          <p:cNvSpPr>
            <a:spLocks noGrp="1"/>
          </p:cNvSpPr>
          <p:nvPr>
            <p:ph type="title"/>
          </p:nvPr>
        </p:nvSpPr>
        <p:spPr>
          <a:xfrm>
            <a:off x="684592" y="1267273"/>
            <a:ext cx="5512260" cy="1100044"/>
          </a:xfrm>
        </p:spPr>
        <p:txBody>
          <a:bodyPr/>
          <a:lstStyle/>
          <a:p>
            <a:r>
              <a:rPr lang="es-ES" altLang="en-US" sz="3200" b="1" dirty="0">
                <a:latin typeface="Open Sans" panose="020B0606030504020204" pitchFamily="34" charset="0"/>
                <a:ea typeface="Open Sans" panose="020B0606030504020204" pitchFamily="34" charset="0"/>
                <a:cs typeface="Open Sans" panose="020B0606030504020204" pitchFamily="34" charset="0"/>
              </a:rPr>
              <a:t>INCOMPATIBILIDAD DE LOS MATPEL</a:t>
            </a:r>
          </a:p>
        </p:txBody>
      </p:sp>
      <p:pic>
        <p:nvPicPr>
          <p:cNvPr id="71686" name="Imagen 8">
            <a:extLst>
              <a:ext uri="{FF2B5EF4-FFF2-40B4-BE49-F238E27FC236}">
                <a16:creationId xmlns:a16="http://schemas.microsoft.com/office/drawing/2014/main" id="{6B51797E-6654-43D6-BC16-5B34D30A82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31" y="2367317"/>
            <a:ext cx="6316383" cy="59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o 13">
            <a:extLst>
              <a:ext uri="{FF2B5EF4-FFF2-40B4-BE49-F238E27FC236}">
                <a16:creationId xmlns:a16="http://schemas.microsoft.com/office/drawing/2014/main" id="{DEC5D612-8033-4480-9C96-CA0D6357C829}"/>
              </a:ext>
            </a:extLst>
          </p:cNvPr>
          <p:cNvGrpSpPr/>
          <p:nvPr/>
        </p:nvGrpSpPr>
        <p:grpSpPr>
          <a:xfrm>
            <a:off x="-9423" y="-25469"/>
            <a:ext cx="6869723" cy="9181192"/>
            <a:chOff x="-21455" y="-25469"/>
            <a:chExt cx="6869723" cy="9181192"/>
          </a:xfrm>
        </p:grpSpPr>
        <p:sp>
          <p:nvSpPr>
            <p:cNvPr id="15" name="Rectángulo 14">
              <a:extLst>
                <a:ext uri="{FF2B5EF4-FFF2-40B4-BE49-F238E27FC236}">
                  <a16:creationId xmlns:a16="http://schemas.microsoft.com/office/drawing/2014/main" id="{23B1DB4D-3D97-4322-92D0-2E5146A90299}"/>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6" name="Gráfico 15">
              <a:extLst>
                <a:ext uri="{FF2B5EF4-FFF2-40B4-BE49-F238E27FC236}">
                  <a16:creationId xmlns:a16="http://schemas.microsoft.com/office/drawing/2014/main" id="{0DB5F12D-81C8-4DB6-979E-2BF0F3CE2B2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gr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11" descr="Cómo gestionar tu comunicación no verbal en una entrevista de trabajo">
            <a:extLst>
              <a:ext uri="{FF2B5EF4-FFF2-40B4-BE49-F238E27FC236}">
                <a16:creationId xmlns:a16="http://schemas.microsoft.com/office/drawing/2014/main" id="{FBFEF56B-5809-450B-900C-EA3854D5C1A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72710" name="Imagen 2">
            <a:extLst>
              <a:ext uri="{FF2B5EF4-FFF2-40B4-BE49-F238E27FC236}">
                <a16:creationId xmlns:a16="http://schemas.microsoft.com/office/drawing/2014/main" id="{680F3B68-5CCA-49EC-822E-CBCC052F0A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014" y="3587693"/>
            <a:ext cx="6391257" cy="40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a:extLst>
              <a:ext uri="{FF2B5EF4-FFF2-40B4-BE49-F238E27FC236}">
                <a16:creationId xmlns:a16="http://schemas.microsoft.com/office/drawing/2014/main" id="{BDCB2728-321C-4354-9755-0DF56883E567}"/>
              </a:ext>
            </a:extLst>
          </p:cNvPr>
          <p:cNvGrpSpPr/>
          <p:nvPr/>
        </p:nvGrpSpPr>
        <p:grpSpPr>
          <a:xfrm>
            <a:off x="-11723" y="11723"/>
            <a:ext cx="6858000" cy="9132277"/>
            <a:chOff x="0" y="11723"/>
            <a:chExt cx="6858000" cy="9132277"/>
          </a:xfrm>
        </p:grpSpPr>
        <p:pic>
          <p:nvPicPr>
            <p:cNvPr id="8" name="Gráfico 7">
              <a:extLst>
                <a:ext uri="{FF2B5EF4-FFF2-40B4-BE49-F238E27FC236}">
                  <a16:creationId xmlns:a16="http://schemas.microsoft.com/office/drawing/2014/main" id="{B9661C85-F53A-44C5-B6A1-698E0BE5381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0000"/>
            <a:stretch/>
          </p:blipFill>
          <p:spPr>
            <a:xfrm>
              <a:off x="0" y="11723"/>
              <a:ext cx="6858000" cy="3037772"/>
            </a:xfrm>
            <a:prstGeom prst="rect">
              <a:avLst/>
            </a:prstGeom>
            <a:effectLst>
              <a:outerShdw blurRad="50800" dist="38100" dir="2700000" algn="tl" rotWithShape="0">
                <a:prstClr val="black">
                  <a:alpha val="40000"/>
                </a:prstClr>
              </a:outerShdw>
            </a:effectLst>
          </p:spPr>
        </p:pic>
        <p:pic>
          <p:nvPicPr>
            <p:cNvPr id="9" name="Gráfico 8">
              <a:extLst>
                <a:ext uri="{FF2B5EF4-FFF2-40B4-BE49-F238E27FC236}">
                  <a16:creationId xmlns:a16="http://schemas.microsoft.com/office/drawing/2014/main" id="{F2263693-B5F3-453B-93AA-0C3FB1709F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11" name="Rectángulo 10">
              <a:extLst>
                <a:ext uri="{FF2B5EF4-FFF2-40B4-BE49-F238E27FC236}">
                  <a16:creationId xmlns:a16="http://schemas.microsoft.com/office/drawing/2014/main" id="{4C8F1D6E-4E16-4785-B17E-00FA5323C260}"/>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grpSp>
      <p:sp>
        <p:nvSpPr>
          <p:cNvPr id="12" name="Título 1">
            <a:extLst>
              <a:ext uri="{FF2B5EF4-FFF2-40B4-BE49-F238E27FC236}">
                <a16:creationId xmlns:a16="http://schemas.microsoft.com/office/drawing/2014/main" id="{C038E723-EF5F-49E2-BF06-0975B73B8B53}"/>
              </a:ext>
            </a:extLst>
          </p:cNvPr>
          <p:cNvSpPr>
            <a:spLocks noGrp="1"/>
          </p:cNvSpPr>
          <p:nvPr>
            <p:ph type="title"/>
          </p:nvPr>
        </p:nvSpPr>
        <p:spPr>
          <a:xfrm>
            <a:off x="672869" y="1888592"/>
            <a:ext cx="5512260" cy="1100044"/>
          </a:xfrm>
        </p:spPr>
        <p:txBody>
          <a:bodyPr/>
          <a:lstStyle/>
          <a:p>
            <a:r>
              <a:rPr lang="es-ES" altLang="en-US" sz="3200" b="1" dirty="0">
                <a:latin typeface="Open Sans" panose="020B0606030504020204" pitchFamily="34" charset="0"/>
                <a:ea typeface="Open Sans" panose="020B0606030504020204" pitchFamily="34" charset="0"/>
                <a:cs typeface="Open Sans" panose="020B0606030504020204" pitchFamily="34" charset="0"/>
              </a:rPr>
              <a:t>INCOMPATIBILIDAD DE LOS MATPEL</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AutoShape 11" descr="Cómo gestionar tu comunicación no verbal en una entrevista de trabajo">
            <a:extLst>
              <a:ext uri="{FF2B5EF4-FFF2-40B4-BE49-F238E27FC236}">
                <a16:creationId xmlns:a16="http://schemas.microsoft.com/office/drawing/2014/main" id="{33673011-4212-4998-A517-4E86D25ECEE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73734" name="Imagen 2">
            <a:extLst>
              <a:ext uri="{FF2B5EF4-FFF2-40B4-BE49-F238E27FC236}">
                <a16:creationId xmlns:a16="http://schemas.microsoft.com/office/drawing/2014/main" id="{A9E08DC6-5E82-414B-B401-61A98D747B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969" y="2985691"/>
            <a:ext cx="6333215" cy="433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a:extLst>
              <a:ext uri="{FF2B5EF4-FFF2-40B4-BE49-F238E27FC236}">
                <a16:creationId xmlns:a16="http://schemas.microsoft.com/office/drawing/2014/main" id="{21F68DE1-D243-46CA-BB73-0F6962DBBBA9}"/>
              </a:ext>
            </a:extLst>
          </p:cNvPr>
          <p:cNvGrpSpPr/>
          <p:nvPr/>
        </p:nvGrpSpPr>
        <p:grpSpPr>
          <a:xfrm>
            <a:off x="-9423" y="-25469"/>
            <a:ext cx="6869723" cy="9181192"/>
            <a:chOff x="-21455" y="-25469"/>
            <a:chExt cx="6869723" cy="9181192"/>
          </a:xfrm>
        </p:grpSpPr>
        <p:sp>
          <p:nvSpPr>
            <p:cNvPr id="8" name="Rectángulo 7">
              <a:extLst>
                <a:ext uri="{FF2B5EF4-FFF2-40B4-BE49-F238E27FC236}">
                  <a16:creationId xmlns:a16="http://schemas.microsoft.com/office/drawing/2014/main" id="{A57EF04F-C577-4EDD-AAAF-94C855E71D28}"/>
                </a:ext>
              </a:extLst>
            </p:cNvPr>
            <p:cNvSpPr/>
            <p:nvPr/>
          </p:nvSpPr>
          <p:spPr>
            <a:xfrm>
              <a:off x="-21455" y="8834488"/>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9" name="Gráfico 8">
              <a:extLst>
                <a:ext uri="{FF2B5EF4-FFF2-40B4-BE49-F238E27FC236}">
                  <a16:creationId xmlns:a16="http://schemas.microsoft.com/office/drawing/2014/main" id="{ABEDB0E3-5106-464F-9A29-E6139D70B2A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9732" y="-25469"/>
              <a:ext cx="6858000" cy="2917376"/>
            </a:xfrm>
            <a:prstGeom prst="rect">
              <a:avLst/>
            </a:prstGeom>
            <a:effectLst>
              <a:outerShdw blurRad="50800" dist="38100" dir="2700000" algn="tl" rotWithShape="0">
                <a:prstClr val="black">
                  <a:alpha val="40000"/>
                </a:prstClr>
              </a:outerShdw>
            </a:effectLst>
          </p:spPr>
        </p:pic>
      </p:grpSp>
      <p:sp>
        <p:nvSpPr>
          <p:cNvPr id="11" name="Título 1">
            <a:extLst>
              <a:ext uri="{FF2B5EF4-FFF2-40B4-BE49-F238E27FC236}">
                <a16:creationId xmlns:a16="http://schemas.microsoft.com/office/drawing/2014/main" id="{439D6E12-82B4-429F-BD8C-A9D821B8D145}"/>
              </a:ext>
            </a:extLst>
          </p:cNvPr>
          <p:cNvSpPr>
            <a:spLocks noGrp="1"/>
          </p:cNvSpPr>
          <p:nvPr>
            <p:ph type="title"/>
          </p:nvPr>
        </p:nvSpPr>
        <p:spPr>
          <a:xfrm>
            <a:off x="672869" y="1349334"/>
            <a:ext cx="5512260" cy="1100044"/>
          </a:xfrm>
        </p:spPr>
        <p:txBody>
          <a:bodyPr/>
          <a:lstStyle/>
          <a:p>
            <a:r>
              <a:rPr lang="es-ES" altLang="en-US" sz="3200" b="1" dirty="0">
                <a:latin typeface="Open Sans" panose="020B0606030504020204" pitchFamily="34" charset="0"/>
                <a:ea typeface="Open Sans" panose="020B0606030504020204" pitchFamily="34" charset="0"/>
                <a:cs typeface="Open Sans" panose="020B0606030504020204" pitchFamily="34" charset="0"/>
              </a:rPr>
              <a:t>INCOMPATIBILIDAD DE LOS MATPEL</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0587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A3EF6300-573C-4E3D-8EB7-523850823AC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pic>
        <p:nvPicPr>
          <p:cNvPr id="8196" name="Imagen 1">
            <a:extLst>
              <a:ext uri="{FF2B5EF4-FFF2-40B4-BE49-F238E27FC236}">
                <a16:creationId xmlns:a16="http://schemas.microsoft.com/office/drawing/2014/main" id="{0E934F75-37D5-4AA3-A581-C1EFF72184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0661" y="2943987"/>
            <a:ext cx="6236677" cy="24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Marcador de contenido 2">
            <a:extLst>
              <a:ext uri="{FF2B5EF4-FFF2-40B4-BE49-F238E27FC236}">
                <a16:creationId xmlns:a16="http://schemas.microsoft.com/office/drawing/2014/main" id="{8ED0AC2F-B754-4790-8450-FA7F9972BFA5}"/>
              </a:ext>
            </a:extLst>
          </p:cNvPr>
          <p:cNvSpPr>
            <a:spLocks noGrp="1"/>
          </p:cNvSpPr>
          <p:nvPr>
            <p:ph idx="1"/>
          </p:nvPr>
        </p:nvSpPr>
        <p:spPr>
          <a:xfrm>
            <a:off x="1015873" y="1570292"/>
            <a:ext cx="5033233" cy="844664"/>
          </a:xfrm>
        </p:spPr>
        <p:txBody>
          <a:bodyPr/>
          <a:lstStyle/>
          <a:p>
            <a:pPr marL="0" indent="0" algn="ctr">
              <a:buNone/>
            </a:pPr>
            <a:r>
              <a:rPr lang="es-ES" altLang="en-US" sz="2118" b="1" dirty="0">
                <a:latin typeface="Arial" panose="020B0604020202020204" pitchFamily="34" charset="0"/>
                <a:cs typeface="Arial" panose="020B0604020202020204" pitchFamily="34" charset="0"/>
              </a:rPr>
              <a:t>B. FORMA DEL CONTENEDOR</a:t>
            </a:r>
          </a:p>
          <a:p>
            <a:pPr marL="0" indent="0" algn="ctr">
              <a:buNone/>
            </a:pPr>
            <a:r>
              <a:rPr lang="es-CO" altLang="en-US" sz="2118" b="1" dirty="0">
                <a:latin typeface="Arial" panose="020B0604020202020204" pitchFamily="34" charset="0"/>
                <a:cs typeface="Arial" panose="020B0604020202020204" pitchFamily="34" charset="0"/>
              </a:rPr>
              <a:t>DIAGRAMAS DE TANQUES FIJOS</a:t>
            </a:r>
            <a:endParaRPr lang="es-ES" altLang="en-US" sz="2118" b="1" dirty="0">
              <a:latin typeface="Arial" panose="020B0604020202020204" pitchFamily="34" charset="0"/>
              <a:cs typeface="Arial" panose="020B0604020202020204" pitchFamily="34" charset="0"/>
            </a:endParaRPr>
          </a:p>
        </p:txBody>
      </p:sp>
      <p:pic>
        <p:nvPicPr>
          <p:cNvPr id="8" name="Gráfico 7">
            <a:extLst>
              <a:ext uri="{FF2B5EF4-FFF2-40B4-BE49-F238E27FC236}">
                <a16:creationId xmlns:a16="http://schemas.microsoft.com/office/drawing/2014/main" id="{896FC53F-71D4-48F3-B512-7BE0E27B27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493" y="273972"/>
            <a:ext cx="1650489" cy="464582"/>
          </a:xfrm>
          <a:prstGeom prst="rect">
            <a:avLst/>
          </a:prstGeom>
        </p:spPr>
      </p:pic>
      <p:sp>
        <p:nvSpPr>
          <p:cNvPr id="9" name="Rectángulo 8">
            <a:extLst>
              <a:ext uri="{FF2B5EF4-FFF2-40B4-BE49-F238E27FC236}">
                <a16:creationId xmlns:a16="http://schemas.microsoft.com/office/drawing/2014/main" id="{2571BAE7-3428-42C8-AC49-67BB553550E2}"/>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1" name="Imagen 2">
            <a:extLst>
              <a:ext uri="{FF2B5EF4-FFF2-40B4-BE49-F238E27FC236}">
                <a16:creationId xmlns:a16="http://schemas.microsoft.com/office/drawing/2014/main" id="{9B023B6D-3ACF-450B-A971-BE3B4786859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93" y="5981759"/>
            <a:ext cx="6236677" cy="214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698C7385-CA6B-4B24-ADB1-F5673795035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0"/>
          <a:stretch/>
        </p:blipFill>
        <p:spPr>
          <a:xfrm>
            <a:off x="0" y="0"/>
            <a:ext cx="6858000" cy="2917376"/>
          </a:xfrm>
          <a:prstGeom prst="rect">
            <a:avLst/>
          </a:prstGeom>
          <a:effectLst>
            <a:outerShdw blurRad="50800" dist="38100" dir="2700000" algn="tl" rotWithShape="0">
              <a:prstClr val="black">
                <a:alpha val="40000"/>
              </a:prstClr>
            </a:outerShdw>
          </a:effectLst>
        </p:spPr>
      </p:pic>
      <p:sp>
        <p:nvSpPr>
          <p:cNvPr id="10243" name="AutoShape 14" descr="El cliente es el rey: Consejos para la atención a clientes ...">
            <a:extLst>
              <a:ext uri="{FF2B5EF4-FFF2-40B4-BE49-F238E27FC236}">
                <a16:creationId xmlns:a16="http://schemas.microsoft.com/office/drawing/2014/main" id="{8835406F-B365-4F9A-852C-AC31C6E87DCB}"/>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0245" name="Imagen 2">
            <a:extLst>
              <a:ext uri="{FF2B5EF4-FFF2-40B4-BE49-F238E27FC236}">
                <a16:creationId xmlns:a16="http://schemas.microsoft.com/office/drawing/2014/main" id="{67736305-621B-4FE0-9B98-221A78A4FE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292" y="2095743"/>
            <a:ext cx="6458308" cy="21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id="{249750E0-9FD0-450F-BCE0-90EB1D007E21}"/>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
        <p:nvSpPr>
          <p:cNvPr id="12" name="Marcador de contenido 2">
            <a:extLst>
              <a:ext uri="{FF2B5EF4-FFF2-40B4-BE49-F238E27FC236}">
                <a16:creationId xmlns:a16="http://schemas.microsoft.com/office/drawing/2014/main" id="{C8C14DA4-DAEB-4E96-A15A-C868947BA0DB}"/>
              </a:ext>
            </a:extLst>
          </p:cNvPr>
          <p:cNvSpPr>
            <a:spLocks noGrp="1"/>
          </p:cNvSpPr>
          <p:nvPr>
            <p:ph idx="1"/>
          </p:nvPr>
        </p:nvSpPr>
        <p:spPr>
          <a:xfrm>
            <a:off x="1027596" y="1054480"/>
            <a:ext cx="5033233" cy="844664"/>
          </a:xfrm>
        </p:spPr>
        <p:txBody>
          <a:bodyPr/>
          <a:lstStyle/>
          <a:p>
            <a:pPr marL="0" indent="0" algn="ctr">
              <a:buNone/>
            </a:pPr>
            <a:r>
              <a:rPr lang="es-ES" altLang="en-US" sz="2118" b="1" dirty="0">
                <a:latin typeface="Open Sans" panose="020B0606030504020204" pitchFamily="34" charset="0"/>
                <a:ea typeface="Open Sans" panose="020B0606030504020204" pitchFamily="34" charset="0"/>
                <a:cs typeface="Open Sans" panose="020B0606030504020204" pitchFamily="34" charset="0"/>
              </a:rPr>
              <a:t>B. FORMA DEL CONTENEDOR</a:t>
            </a:r>
          </a:p>
          <a:p>
            <a:pPr marL="0" indent="0" algn="ctr">
              <a:buNone/>
            </a:pPr>
            <a:r>
              <a:rPr lang="es-CO" altLang="en-US" sz="2118" b="1" dirty="0">
                <a:latin typeface="Open Sans" panose="020B0606030504020204" pitchFamily="34" charset="0"/>
                <a:ea typeface="Open Sans" panose="020B0606030504020204" pitchFamily="34" charset="0"/>
                <a:cs typeface="Open Sans" panose="020B0606030504020204" pitchFamily="34" charset="0"/>
              </a:rPr>
              <a:t>DIAGRAMAS DE TANQUES FIJOS</a:t>
            </a:r>
            <a:endParaRPr lang="es-ES" altLang="en-US" sz="2118"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Imagen 1">
            <a:extLst>
              <a:ext uri="{FF2B5EF4-FFF2-40B4-BE49-F238E27FC236}">
                <a16:creationId xmlns:a16="http://schemas.microsoft.com/office/drawing/2014/main" id="{944227C1-B102-46FE-ACB3-9DA8B98E1F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845" y="4461659"/>
            <a:ext cx="6470031" cy="16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
            <a:extLst>
              <a:ext uri="{FF2B5EF4-FFF2-40B4-BE49-F238E27FC236}">
                <a16:creationId xmlns:a16="http://schemas.microsoft.com/office/drawing/2014/main" id="{CE9ACE69-CC41-4CDE-945D-31A7807AE2C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7230" y="6630567"/>
            <a:ext cx="6588370" cy="17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57E9DF3C-EF62-4869-A3A8-0FFA18AEB6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000"/>
          <a:stretch/>
        </p:blipFill>
        <p:spPr>
          <a:xfrm>
            <a:off x="0" y="0"/>
            <a:ext cx="6858000" cy="3037772"/>
          </a:xfrm>
          <a:prstGeom prst="rect">
            <a:avLst/>
          </a:prstGeom>
          <a:effectLst>
            <a:outerShdw blurRad="50800" dist="38100" dir="2700000" algn="tl" rotWithShape="0">
              <a:prstClr val="black">
                <a:alpha val="40000"/>
              </a:prstClr>
            </a:outerShdw>
          </a:effectLst>
        </p:spPr>
      </p:pic>
      <p:sp>
        <p:nvSpPr>
          <p:cNvPr id="10" name="Marcador de contenido 2">
            <a:extLst>
              <a:ext uri="{FF2B5EF4-FFF2-40B4-BE49-F238E27FC236}">
                <a16:creationId xmlns:a16="http://schemas.microsoft.com/office/drawing/2014/main" id="{17D8BAC4-E4A1-4E4D-A54E-510A0325C547}"/>
              </a:ext>
            </a:extLst>
          </p:cNvPr>
          <p:cNvSpPr txBox="1">
            <a:spLocks/>
          </p:cNvSpPr>
          <p:nvPr/>
        </p:nvSpPr>
        <p:spPr bwMode="auto">
          <a:xfrm>
            <a:off x="1015873" y="1570292"/>
            <a:ext cx="5033233" cy="84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lvl1pPr marL="448265" indent="-448265" algn="l" defTabSz="597686" rtl="0" eaLnBrk="0" fontAlgn="base" hangingPunct="0">
              <a:spcBef>
                <a:spcPct val="20000"/>
              </a:spcBef>
              <a:spcAft>
                <a:spcPct val="0"/>
              </a:spcAft>
              <a:buFont typeface="Arial" panose="020B0604020202020204" pitchFamily="34" charset="0"/>
              <a:buChar char="•"/>
              <a:defRPr sz="4236" kern="1200">
                <a:solidFill>
                  <a:schemeClr val="tx1"/>
                </a:solidFill>
                <a:latin typeface="+mn-lt"/>
                <a:ea typeface="MS PGothic" pitchFamily="34" charset="-128"/>
                <a:cs typeface="+mn-cs"/>
              </a:defRPr>
            </a:lvl1pPr>
            <a:lvl2pPr marL="973109" indent="-373554" algn="l" defTabSz="597686" rtl="0" eaLnBrk="0" fontAlgn="base" hangingPunct="0">
              <a:spcBef>
                <a:spcPct val="20000"/>
              </a:spcBef>
              <a:spcAft>
                <a:spcPct val="0"/>
              </a:spcAft>
              <a:buFont typeface="Arial" panose="020B0604020202020204" pitchFamily="34" charset="0"/>
              <a:buChar char="–"/>
              <a:defRPr sz="3647" kern="1200">
                <a:solidFill>
                  <a:schemeClr val="tx1"/>
                </a:solidFill>
                <a:latin typeface="+mn-lt"/>
                <a:ea typeface="MS PGothic" pitchFamily="34" charset="-128"/>
                <a:cs typeface="+mn-cs"/>
              </a:defRPr>
            </a:lvl2pPr>
            <a:lvl3pPr marL="1497952" indent="-298843" algn="l" defTabSz="597686" rtl="0" eaLnBrk="0" fontAlgn="base" hangingPunct="0">
              <a:spcBef>
                <a:spcPct val="20000"/>
              </a:spcBef>
              <a:spcAft>
                <a:spcPct val="0"/>
              </a:spcAft>
              <a:buFont typeface="Arial" panose="020B0604020202020204" pitchFamily="34" charset="0"/>
              <a:buChar char="•"/>
              <a:defRPr sz="3177" kern="1200">
                <a:solidFill>
                  <a:schemeClr val="tx1"/>
                </a:solidFill>
                <a:latin typeface="+mn-lt"/>
                <a:ea typeface="MS PGothic" pitchFamily="34" charset="-128"/>
                <a:cs typeface="+mn-cs"/>
              </a:defRPr>
            </a:lvl3pPr>
            <a:lvl4pPr marL="2097506"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4pPr>
            <a:lvl5pPr marL="2697060" indent="-298843" algn="l" defTabSz="597686" rtl="0" eaLnBrk="0" fontAlgn="base" hangingPunct="0">
              <a:spcBef>
                <a:spcPct val="20000"/>
              </a:spcBef>
              <a:spcAft>
                <a:spcPct val="0"/>
              </a:spcAft>
              <a:buFont typeface="Arial" panose="020B0604020202020204" pitchFamily="34" charset="0"/>
              <a:buChar char="»"/>
              <a:defRPr sz="2588" kern="1200">
                <a:solidFill>
                  <a:schemeClr val="tx1"/>
                </a:solidFill>
                <a:latin typeface="+mn-lt"/>
                <a:ea typeface="MS PGothic" pitchFamily="34" charset="-128"/>
                <a:cs typeface="+mn-cs"/>
              </a:defRPr>
            </a:lvl5pPr>
            <a:lvl6pPr marL="3296413" indent="-299674" algn="l" defTabSz="599348" rtl="0" eaLnBrk="1" latinLnBrk="0" hangingPunct="1">
              <a:spcBef>
                <a:spcPct val="20000"/>
              </a:spcBef>
              <a:buFont typeface="Arial"/>
              <a:buChar char="•"/>
              <a:defRPr sz="2588" kern="1200">
                <a:solidFill>
                  <a:schemeClr val="tx1"/>
                </a:solidFill>
                <a:latin typeface="+mn-lt"/>
                <a:ea typeface="+mn-ea"/>
                <a:cs typeface="+mn-cs"/>
              </a:defRPr>
            </a:lvl6pPr>
            <a:lvl7pPr marL="3895762" indent="-299674" algn="l" defTabSz="599348" rtl="0" eaLnBrk="1" latinLnBrk="0" hangingPunct="1">
              <a:spcBef>
                <a:spcPct val="20000"/>
              </a:spcBef>
              <a:buFont typeface="Arial"/>
              <a:buChar char="•"/>
              <a:defRPr sz="2588" kern="1200">
                <a:solidFill>
                  <a:schemeClr val="tx1"/>
                </a:solidFill>
                <a:latin typeface="+mn-lt"/>
                <a:ea typeface="+mn-ea"/>
                <a:cs typeface="+mn-cs"/>
              </a:defRPr>
            </a:lvl7pPr>
            <a:lvl8pPr marL="4495110" indent="-299674" algn="l" defTabSz="599348" rtl="0" eaLnBrk="1" latinLnBrk="0" hangingPunct="1">
              <a:spcBef>
                <a:spcPct val="20000"/>
              </a:spcBef>
              <a:buFont typeface="Arial"/>
              <a:buChar char="•"/>
              <a:defRPr sz="2588" kern="1200">
                <a:solidFill>
                  <a:schemeClr val="tx1"/>
                </a:solidFill>
                <a:latin typeface="+mn-lt"/>
                <a:ea typeface="+mn-ea"/>
                <a:cs typeface="+mn-cs"/>
              </a:defRPr>
            </a:lvl8pPr>
            <a:lvl9pPr marL="5094458" indent="-299674" algn="l" defTabSz="599348" rtl="0" eaLnBrk="1" latinLnBrk="0" hangingPunct="1">
              <a:spcBef>
                <a:spcPct val="20000"/>
              </a:spcBef>
              <a:buFont typeface="Arial"/>
              <a:buChar char="•"/>
              <a:defRPr sz="2588" kern="1200">
                <a:solidFill>
                  <a:schemeClr val="tx1"/>
                </a:solidFill>
                <a:latin typeface="+mn-lt"/>
                <a:ea typeface="+mn-ea"/>
                <a:cs typeface="+mn-cs"/>
              </a:defRPr>
            </a:lvl9pPr>
          </a:lstStyle>
          <a:p>
            <a:pPr marL="0" indent="0" algn="ctr">
              <a:buFont typeface="Arial" panose="020B0604020202020204" pitchFamily="34" charset="0"/>
              <a:buNone/>
            </a:pPr>
            <a:r>
              <a:rPr lang="es-ES" altLang="en-US" sz="2118" b="1">
                <a:latin typeface="Arial" panose="020B0604020202020204" pitchFamily="34" charset="0"/>
                <a:cs typeface="Arial" panose="020B0604020202020204" pitchFamily="34" charset="0"/>
              </a:rPr>
              <a:t>B. FORMA DEL CONTENEDOR</a:t>
            </a:r>
          </a:p>
          <a:p>
            <a:pPr marL="0" indent="0" algn="ctr">
              <a:buFont typeface="Arial" panose="020B0604020202020204" pitchFamily="34" charset="0"/>
              <a:buNone/>
            </a:pPr>
            <a:r>
              <a:rPr lang="es-CO" altLang="en-US" sz="2118" b="1">
                <a:latin typeface="Arial" panose="020B0604020202020204" pitchFamily="34" charset="0"/>
                <a:cs typeface="Arial" panose="020B0604020202020204" pitchFamily="34" charset="0"/>
              </a:rPr>
              <a:t>DIAGRAMAS DE TANQUES FIJOS</a:t>
            </a:r>
            <a:endParaRPr lang="es-ES" altLang="en-US" sz="2118" b="1" dirty="0">
              <a:latin typeface="Arial" panose="020B0604020202020204" pitchFamily="34" charset="0"/>
              <a:cs typeface="Arial" panose="020B0604020202020204" pitchFamily="34" charset="0"/>
            </a:endParaRPr>
          </a:p>
        </p:txBody>
      </p:sp>
      <p:pic>
        <p:nvPicPr>
          <p:cNvPr id="11" name="Gráfico 10">
            <a:extLst>
              <a:ext uri="{FF2B5EF4-FFF2-40B4-BE49-F238E27FC236}">
                <a16:creationId xmlns:a16="http://schemas.microsoft.com/office/drawing/2014/main" id="{6EDB36F2-B2E2-462A-98BB-013EA1CFF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493" y="273972"/>
            <a:ext cx="1650489" cy="464582"/>
          </a:xfrm>
          <a:prstGeom prst="rect">
            <a:avLst/>
          </a:prstGeom>
        </p:spPr>
      </p:pic>
      <p:sp>
        <p:nvSpPr>
          <p:cNvPr id="13315" name="AutoShape 14" descr="El cliente es el rey: Consejos para la atención a clientes ...">
            <a:extLst>
              <a:ext uri="{FF2B5EF4-FFF2-40B4-BE49-F238E27FC236}">
                <a16:creationId xmlns:a16="http://schemas.microsoft.com/office/drawing/2014/main" id="{7B067F31-ADEA-4FAC-A347-8A3918E056E0}"/>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3317" name="Imagen 1">
            <a:extLst>
              <a:ext uri="{FF2B5EF4-FFF2-40B4-BE49-F238E27FC236}">
                <a16:creationId xmlns:a16="http://schemas.microsoft.com/office/drawing/2014/main" id="{FA1B7E76-57DA-4AEF-81F9-65B1051615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364" y="2895004"/>
            <a:ext cx="6378049" cy="175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
            <a:extLst>
              <a:ext uri="{FF2B5EF4-FFF2-40B4-BE49-F238E27FC236}">
                <a16:creationId xmlns:a16="http://schemas.microsoft.com/office/drawing/2014/main" id="{3E5E7D0D-A25D-4913-81B7-0463399AE37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6876" y="5055582"/>
            <a:ext cx="6378048" cy="155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
            <a:extLst>
              <a:ext uri="{FF2B5EF4-FFF2-40B4-BE49-F238E27FC236}">
                <a16:creationId xmlns:a16="http://schemas.microsoft.com/office/drawing/2014/main" id="{70F51751-D803-4C10-BD7D-06848AFC3D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2383" y="7073993"/>
            <a:ext cx="6321941" cy="15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a:extLst>
              <a:ext uri="{FF2B5EF4-FFF2-40B4-BE49-F238E27FC236}">
                <a16:creationId xmlns:a16="http://schemas.microsoft.com/office/drawing/2014/main" id="{9D7A97CE-EB32-464C-BC09-4D221EABB234}"/>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14" descr="El cliente es el rey: Consejos para la atención a clientes ...">
            <a:extLst>
              <a:ext uri="{FF2B5EF4-FFF2-40B4-BE49-F238E27FC236}">
                <a16:creationId xmlns:a16="http://schemas.microsoft.com/office/drawing/2014/main" id="{CFFB6793-EF83-40DA-BC45-0F1B35E1F9E1}"/>
              </a:ext>
            </a:extLst>
          </p:cNvPr>
          <p:cNvSpPr>
            <a:spLocks noChangeAspect="1" noChangeArrowheads="1"/>
          </p:cNvSpPr>
          <p:nvPr/>
        </p:nvSpPr>
        <p:spPr bwMode="auto">
          <a:xfrm>
            <a:off x="-3169397" y="-179294"/>
            <a:ext cx="358588" cy="35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sz="2353"/>
          </a:p>
        </p:txBody>
      </p:sp>
      <p:pic>
        <p:nvPicPr>
          <p:cNvPr id="16389" name="Imagen 1">
            <a:extLst>
              <a:ext uri="{FF2B5EF4-FFF2-40B4-BE49-F238E27FC236}">
                <a16:creationId xmlns:a16="http://schemas.microsoft.com/office/drawing/2014/main" id="{3BDA5859-E3DF-4251-81D7-FED5EC4666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876" y="1282843"/>
            <a:ext cx="6292247" cy="193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áfico 9">
            <a:extLst>
              <a:ext uri="{FF2B5EF4-FFF2-40B4-BE49-F238E27FC236}">
                <a16:creationId xmlns:a16="http://schemas.microsoft.com/office/drawing/2014/main" id="{CD5253D6-8D34-4B91-B7CC-AE013E3907B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0"/>
          <a:stretch/>
        </p:blipFill>
        <p:spPr>
          <a:xfrm>
            <a:off x="0" y="11723"/>
            <a:ext cx="6858000" cy="2917376"/>
          </a:xfrm>
          <a:prstGeom prst="rect">
            <a:avLst/>
          </a:prstGeom>
          <a:effectLst>
            <a:outerShdw blurRad="50800" dist="38100" dir="2700000" algn="tl" rotWithShape="0">
              <a:prstClr val="black">
                <a:alpha val="40000"/>
              </a:prstClr>
            </a:outerShdw>
          </a:effectLst>
        </p:spPr>
      </p:pic>
      <p:sp>
        <p:nvSpPr>
          <p:cNvPr id="11" name="Rectángulo 10">
            <a:extLst>
              <a:ext uri="{FF2B5EF4-FFF2-40B4-BE49-F238E27FC236}">
                <a16:creationId xmlns:a16="http://schemas.microsoft.com/office/drawing/2014/main" id="{390FD02F-D1C0-4379-9482-1C9E10C14CBA}"/>
              </a:ext>
            </a:extLst>
          </p:cNvPr>
          <p:cNvSpPr/>
          <p:nvPr/>
        </p:nvSpPr>
        <p:spPr>
          <a:xfrm>
            <a:off x="0" y="8822765"/>
            <a:ext cx="6858000" cy="321235"/>
          </a:xfrm>
          <a:prstGeom prst="rect">
            <a:avLst/>
          </a:prstGeom>
          <a:solidFill>
            <a:srgbClr val="12924D"/>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353">
              <a:solidFill>
                <a:schemeClr val="tx2">
                  <a:lumMod val="75000"/>
                </a:schemeClr>
              </a:solidFill>
            </a:endParaRPr>
          </a:p>
        </p:txBody>
      </p:sp>
      <p:pic>
        <p:nvPicPr>
          <p:cNvPr id="12" name="Imagen 1">
            <a:extLst>
              <a:ext uri="{FF2B5EF4-FFF2-40B4-BE49-F238E27FC236}">
                <a16:creationId xmlns:a16="http://schemas.microsoft.com/office/drawing/2014/main" id="{869F2B2C-B6AC-42D0-BE84-783FC3BC93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876" y="3768367"/>
            <a:ext cx="6267047" cy="193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
            <a:extLst>
              <a:ext uri="{FF2B5EF4-FFF2-40B4-BE49-F238E27FC236}">
                <a16:creationId xmlns:a16="http://schemas.microsoft.com/office/drawing/2014/main" id="{4D007617-1965-4BAB-9DB4-38ABAC0C3A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8045" y="6166304"/>
            <a:ext cx="6231878" cy="18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4"/>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8205</TotalTime>
  <Words>2298</Words>
  <Application>Microsoft Office PowerPoint</Application>
  <PresentationFormat>Carta (216 x 279 mm)</PresentationFormat>
  <Paragraphs>213</Paragraphs>
  <Slides>54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54</vt:i4>
      </vt:variant>
    </vt:vector>
  </HeadingPairs>
  <TitlesOfParts>
    <vt:vector size="58" baseType="lpstr">
      <vt:lpstr>Arial</vt:lpstr>
      <vt:lpstr>Calibri</vt:lpstr>
      <vt:lpstr>Open Sans</vt:lpstr>
      <vt:lpstr>Tema de Office</vt:lpstr>
      <vt:lpstr>RECONOCIMIENTO DE </vt:lpstr>
      <vt:lpstr>RECONOCIMIENTO DE  MATERIALES PELIGROSOS</vt:lpstr>
      <vt:lpstr>RECONOCIMIENTO DE  MATERIALES PELIGROSOS</vt:lpstr>
      <vt:lpstr>RECONOCIMIENTO DE  MATERIALES PELIGROSOS</vt:lpstr>
      <vt:lpstr>Presentación de PowerPoint</vt:lpstr>
      <vt:lpstr>Presentación de PowerPoint</vt:lpstr>
      <vt:lpstr>Presentación de PowerPoint</vt:lpstr>
      <vt:lpstr>Presentación de PowerPoint</vt:lpstr>
      <vt:lpstr>Presentación de PowerPoint</vt:lpstr>
      <vt:lpstr>RECONOCIMIENTO DE  MATERIALES PELIGROSOS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6.1) División 6.1 Sustancias Tóxicas Símbolo (calavera y tibias cruzadas): Negro. Fondo: blanco Cifra “6” en el Angulo inferior</vt:lpstr>
      <vt:lpstr>(No. 7A) Categoría I -Blanca Símbolo (trebol esquematizado): Negro. Fondo: blanco “RADIACTIVO” “CONTENIDO” “ACTIVIDAD” Cifra “7” en el Angulo inferior</vt:lpstr>
      <vt:lpstr>Clase 8 Sustancias corrosivas (No. 8) Símbolo (liquido goteando de dos tubos de ensayo sobre una mano y un metal): Negro. Fondo: blanco en la mitad superior inferior Cifra “6” en blanco, en el Angulo inferior</vt:lpstr>
      <vt:lpstr>INCOMPATIBILIDAD DE LOS MATPEL</vt:lpstr>
      <vt:lpstr>INCOMPATIBILIDAD DE LOS MATPEL</vt:lpstr>
      <vt:lpstr>INCOMPATIBILIDAD DE LOS MATPEL</vt:lpstr>
      <vt:lpstr>Presentación de PowerPoint</vt:lpstr>
    </vt:vector>
  </TitlesOfParts>
  <Company>Mass Media Production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Sollers Video</dc:creator>
  <cp:lastModifiedBy>Fernando Salgado</cp:lastModifiedBy>
  <cp:revision>584</cp:revision>
  <dcterms:created xsi:type="dcterms:W3CDTF">2015-04-30T19:00:02Z</dcterms:created>
  <dcterms:modified xsi:type="dcterms:W3CDTF">2021-04-05T18:25:53Z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11E0E63D-B8BA-43CB-A0E4-BC10DC7F4E97</vt:lpwstr>
  </property>
  <property fmtid="{D5CDD505-2E9C-101B-9397-08002B2CF9AE}" pid="3" name="ArticulatePath">
    <vt:lpwstr>MÓDULO 3</vt:lpwstr>
  </property>
</Properties>
</file>